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7" r:id="rId2"/>
    <p:sldId id="256" r:id="rId3"/>
    <p:sldId id="259" r:id="rId4"/>
    <p:sldId id="260" r:id="rId5"/>
    <p:sldId id="264" r:id="rId6"/>
    <p:sldId id="265" r:id="rId7"/>
    <p:sldId id="261" r:id="rId8"/>
    <p:sldId id="267" r:id="rId9"/>
    <p:sldId id="262" r:id="rId10"/>
    <p:sldId id="263" r:id="rId11"/>
    <p:sldId id="268" r:id="rId12"/>
    <p:sldId id="25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32" autoAdjust="0"/>
  </p:normalViewPr>
  <p:slideViewPr>
    <p:cSldViewPr>
      <p:cViewPr varScale="1">
        <p:scale>
          <a:sx n="66" d="100"/>
          <a:sy n="66" d="100"/>
        </p:scale>
        <p:origin x="-98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7267D1-A230-43C2-848A-56D802EA0548}" type="doc">
      <dgm:prSet loTypeId="urn:microsoft.com/office/officeart/2005/8/layout/chart3" loCatId="relationship" qsTypeId="urn:microsoft.com/office/officeart/2005/8/quickstyle/simple1" qsCatId="simple" csTypeId="urn:microsoft.com/office/officeart/2005/8/colors/accent1_2" csCatId="accent1" phldr="1"/>
      <dgm:spPr/>
    </dgm:pt>
    <dgm:pt modelId="{1F3F5281-F8FA-453A-A847-4094F9FEAB91}">
      <dgm:prSet phldrT="[Text]" custT="1"/>
      <dgm:spPr>
        <a:solidFill>
          <a:schemeClr val="accent3">
            <a:lumMod val="50000"/>
          </a:schemeClr>
        </a:solidFill>
      </dgm:spPr>
      <dgm:t>
        <a:bodyPr/>
        <a:lstStyle/>
        <a:p>
          <a:r>
            <a:rPr lang="en-US" sz="1800" b="1" dirty="0" smtClean="0"/>
            <a:t>Cognitive</a:t>
          </a:r>
          <a:endParaRPr lang="en-US" sz="1800" b="1" dirty="0"/>
        </a:p>
      </dgm:t>
    </dgm:pt>
    <dgm:pt modelId="{EB4FDF6A-AAFC-482F-B6F4-B53413EFF14D}" type="parTrans" cxnId="{02B8FDCE-B088-4163-8336-02C94B106C73}">
      <dgm:prSet/>
      <dgm:spPr/>
      <dgm:t>
        <a:bodyPr/>
        <a:lstStyle/>
        <a:p>
          <a:endParaRPr lang="en-US"/>
        </a:p>
      </dgm:t>
    </dgm:pt>
    <dgm:pt modelId="{308CDC11-0425-4A24-8CEA-F8F2CEF1C13A}" type="sibTrans" cxnId="{02B8FDCE-B088-4163-8336-02C94B106C73}">
      <dgm:prSet/>
      <dgm:spPr/>
      <dgm:t>
        <a:bodyPr/>
        <a:lstStyle/>
        <a:p>
          <a:endParaRPr lang="en-US"/>
        </a:p>
      </dgm:t>
    </dgm:pt>
    <dgm:pt modelId="{6D4D21BA-2E48-458F-B402-0CB8ABD46EB8}">
      <dgm:prSet phldrT="[Text]" custT="1"/>
      <dgm:spPr>
        <a:solidFill>
          <a:schemeClr val="accent3">
            <a:lumMod val="50000"/>
          </a:schemeClr>
        </a:solidFill>
      </dgm:spPr>
      <dgm:t>
        <a:bodyPr/>
        <a:lstStyle/>
        <a:p>
          <a:r>
            <a:rPr lang="en-US" sz="1800" b="1" dirty="0" smtClean="0"/>
            <a:t>Affective</a:t>
          </a:r>
          <a:endParaRPr lang="en-US" sz="1800" b="1" dirty="0"/>
        </a:p>
      </dgm:t>
    </dgm:pt>
    <dgm:pt modelId="{938364F8-559A-4983-9258-F8B30B3CFA75}" type="parTrans" cxnId="{28FA9B34-5662-4256-A76E-A4329AA75D36}">
      <dgm:prSet/>
      <dgm:spPr/>
      <dgm:t>
        <a:bodyPr/>
        <a:lstStyle/>
        <a:p>
          <a:endParaRPr lang="en-US"/>
        </a:p>
      </dgm:t>
    </dgm:pt>
    <dgm:pt modelId="{144B40D4-469F-452C-9559-C3F00C5AA515}" type="sibTrans" cxnId="{28FA9B34-5662-4256-A76E-A4329AA75D36}">
      <dgm:prSet/>
      <dgm:spPr/>
      <dgm:t>
        <a:bodyPr/>
        <a:lstStyle/>
        <a:p>
          <a:endParaRPr lang="en-US"/>
        </a:p>
      </dgm:t>
    </dgm:pt>
    <dgm:pt modelId="{4634C2AA-0B4D-4DFC-866D-E573FAAD818A}">
      <dgm:prSet phldrT="[Text]"/>
      <dgm:spPr>
        <a:solidFill>
          <a:schemeClr val="accent3">
            <a:lumMod val="50000"/>
          </a:schemeClr>
        </a:solidFill>
      </dgm:spPr>
      <dgm:t>
        <a:bodyPr/>
        <a:lstStyle/>
        <a:p>
          <a:r>
            <a:rPr lang="en-US" b="1" dirty="0" smtClean="0"/>
            <a:t>Psychomotor</a:t>
          </a:r>
          <a:endParaRPr lang="en-US" b="1" dirty="0"/>
        </a:p>
      </dgm:t>
    </dgm:pt>
    <dgm:pt modelId="{DD3E4F74-C956-420E-9EDD-42146DF751DE}" type="parTrans" cxnId="{1D41B864-1CF3-4E56-93B3-C9852001D32D}">
      <dgm:prSet/>
      <dgm:spPr/>
      <dgm:t>
        <a:bodyPr/>
        <a:lstStyle/>
        <a:p>
          <a:endParaRPr lang="en-US"/>
        </a:p>
      </dgm:t>
    </dgm:pt>
    <dgm:pt modelId="{537A85C0-5146-4019-9FD9-F35446D439BC}" type="sibTrans" cxnId="{1D41B864-1CF3-4E56-93B3-C9852001D32D}">
      <dgm:prSet/>
      <dgm:spPr/>
      <dgm:t>
        <a:bodyPr/>
        <a:lstStyle/>
        <a:p>
          <a:endParaRPr lang="en-US"/>
        </a:p>
      </dgm:t>
    </dgm:pt>
    <dgm:pt modelId="{DD54A800-6F86-44B0-9419-F77C41572DFC}" type="pres">
      <dgm:prSet presAssocID="{B07267D1-A230-43C2-848A-56D802EA0548}" presName="compositeShape" presStyleCnt="0">
        <dgm:presLayoutVars>
          <dgm:chMax val="7"/>
          <dgm:dir/>
          <dgm:resizeHandles val="exact"/>
        </dgm:presLayoutVars>
      </dgm:prSet>
      <dgm:spPr/>
    </dgm:pt>
    <dgm:pt modelId="{7EEBFA4E-5C13-4D1C-ACDC-CDDF0CD5E564}" type="pres">
      <dgm:prSet presAssocID="{B07267D1-A230-43C2-848A-56D802EA0548}" presName="wedge1" presStyleLbl="node1" presStyleIdx="0" presStyleCnt="3" custLinFactNeighborX="-5395" custLinFactNeighborY="2758"/>
      <dgm:spPr/>
      <dgm:t>
        <a:bodyPr/>
        <a:lstStyle/>
        <a:p>
          <a:endParaRPr lang="en-US"/>
        </a:p>
      </dgm:t>
    </dgm:pt>
    <dgm:pt modelId="{51734544-41BA-438A-B410-3F29B239790D}" type="pres">
      <dgm:prSet presAssocID="{B07267D1-A230-43C2-848A-56D802EA0548}" presName="wedge1Tx" presStyleLbl="node1" presStyleIdx="0" presStyleCnt="3">
        <dgm:presLayoutVars>
          <dgm:chMax val="0"/>
          <dgm:chPref val="0"/>
          <dgm:bulletEnabled val="1"/>
        </dgm:presLayoutVars>
      </dgm:prSet>
      <dgm:spPr/>
      <dgm:t>
        <a:bodyPr/>
        <a:lstStyle/>
        <a:p>
          <a:endParaRPr lang="en-US"/>
        </a:p>
      </dgm:t>
    </dgm:pt>
    <dgm:pt modelId="{05A7D82E-B2B4-4E72-A0A7-AB1FAE302004}" type="pres">
      <dgm:prSet presAssocID="{B07267D1-A230-43C2-848A-56D802EA0548}" presName="wedge2" presStyleLbl="node1" presStyleIdx="1" presStyleCnt="3"/>
      <dgm:spPr/>
      <dgm:t>
        <a:bodyPr/>
        <a:lstStyle/>
        <a:p>
          <a:endParaRPr lang="en-US"/>
        </a:p>
      </dgm:t>
    </dgm:pt>
    <dgm:pt modelId="{97546717-0AAB-4DA9-AAB7-60BA68185485}" type="pres">
      <dgm:prSet presAssocID="{B07267D1-A230-43C2-848A-56D802EA0548}" presName="wedge2Tx" presStyleLbl="node1" presStyleIdx="1" presStyleCnt="3">
        <dgm:presLayoutVars>
          <dgm:chMax val="0"/>
          <dgm:chPref val="0"/>
          <dgm:bulletEnabled val="1"/>
        </dgm:presLayoutVars>
      </dgm:prSet>
      <dgm:spPr/>
      <dgm:t>
        <a:bodyPr/>
        <a:lstStyle/>
        <a:p>
          <a:endParaRPr lang="en-US"/>
        </a:p>
      </dgm:t>
    </dgm:pt>
    <dgm:pt modelId="{D379FB14-9695-4A6C-80AF-106765876078}" type="pres">
      <dgm:prSet presAssocID="{B07267D1-A230-43C2-848A-56D802EA0548}" presName="wedge3" presStyleLbl="node1" presStyleIdx="2" presStyleCnt="3"/>
      <dgm:spPr/>
      <dgm:t>
        <a:bodyPr/>
        <a:lstStyle/>
        <a:p>
          <a:endParaRPr lang="en-US"/>
        </a:p>
      </dgm:t>
    </dgm:pt>
    <dgm:pt modelId="{B82B26BB-0051-4D62-98EC-AAB2F2AF219A}" type="pres">
      <dgm:prSet presAssocID="{B07267D1-A230-43C2-848A-56D802EA0548}" presName="wedge3Tx" presStyleLbl="node1" presStyleIdx="2" presStyleCnt="3">
        <dgm:presLayoutVars>
          <dgm:chMax val="0"/>
          <dgm:chPref val="0"/>
          <dgm:bulletEnabled val="1"/>
        </dgm:presLayoutVars>
      </dgm:prSet>
      <dgm:spPr/>
      <dgm:t>
        <a:bodyPr/>
        <a:lstStyle/>
        <a:p>
          <a:endParaRPr lang="en-US"/>
        </a:p>
      </dgm:t>
    </dgm:pt>
  </dgm:ptLst>
  <dgm:cxnLst>
    <dgm:cxn modelId="{7FFDDF97-535A-4EFB-95A5-A70C532693A0}" type="presOf" srcId="{1F3F5281-F8FA-453A-A847-4094F9FEAB91}" destId="{51734544-41BA-438A-B410-3F29B239790D}" srcOrd="1" destOrd="0" presId="urn:microsoft.com/office/officeart/2005/8/layout/chart3"/>
    <dgm:cxn modelId="{CD1EF529-CFE9-4098-A7F1-A54E5A1CF575}" type="presOf" srcId="{B07267D1-A230-43C2-848A-56D802EA0548}" destId="{DD54A800-6F86-44B0-9419-F77C41572DFC}" srcOrd="0" destOrd="0" presId="urn:microsoft.com/office/officeart/2005/8/layout/chart3"/>
    <dgm:cxn modelId="{7438EB6F-8450-40D0-A420-E66EB5EBDA5A}" type="presOf" srcId="{6D4D21BA-2E48-458F-B402-0CB8ABD46EB8}" destId="{05A7D82E-B2B4-4E72-A0A7-AB1FAE302004}" srcOrd="0" destOrd="0" presId="urn:microsoft.com/office/officeart/2005/8/layout/chart3"/>
    <dgm:cxn modelId="{733988F8-2C42-4975-8F0E-583E1C09FBF1}" type="presOf" srcId="{6D4D21BA-2E48-458F-B402-0CB8ABD46EB8}" destId="{97546717-0AAB-4DA9-AAB7-60BA68185485}" srcOrd="1" destOrd="0" presId="urn:microsoft.com/office/officeart/2005/8/layout/chart3"/>
    <dgm:cxn modelId="{1D41B864-1CF3-4E56-93B3-C9852001D32D}" srcId="{B07267D1-A230-43C2-848A-56D802EA0548}" destId="{4634C2AA-0B4D-4DFC-866D-E573FAAD818A}" srcOrd="2" destOrd="0" parTransId="{DD3E4F74-C956-420E-9EDD-42146DF751DE}" sibTransId="{537A85C0-5146-4019-9FD9-F35446D439BC}"/>
    <dgm:cxn modelId="{C6975595-5BD8-45D7-AD8D-E9E54679B139}" type="presOf" srcId="{4634C2AA-0B4D-4DFC-866D-E573FAAD818A}" destId="{B82B26BB-0051-4D62-98EC-AAB2F2AF219A}" srcOrd="1" destOrd="0" presId="urn:microsoft.com/office/officeart/2005/8/layout/chart3"/>
    <dgm:cxn modelId="{FC35A109-8E53-435E-B3A8-F722C8E0B961}" type="presOf" srcId="{4634C2AA-0B4D-4DFC-866D-E573FAAD818A}" destId="{D379FB14-9695-4A6C-80AF-106765876078}" srcOrd="0" destOrd="0" presId="urn:microsoft.com/office/officeart/2005/8/layout/chart3"/>
    <dgm:cxn modelId="{02B8FDCE-B088-4163-8336-02C94B106C73}" srcId="{B07267D1-A230-43C2-848A-56D802EA0548}" destId="{1F3F5281-F8FA-453A-A847-4094F9FEAB91}" srcOrd="0" destOrd="0" parTransId="{EB4FDF6A-AAFC-482F-B6F4-B53413EFF14D}" sibTransId="{308CDC11-0425-4A24-8CEA-F8F2CEF1C13A}"/>
    <dgm:cxn modelId="{3E2326A5-2BEC-4C00-B51A-E9F56E71256A}" type="presOf" srcId="{1F3F5281-F8FA-453A-A847-4094F9FEAB91}" destId="{7EEBFA4E-5C13-4D1C-ACDC-CDDF0CD5E564}" srcOrd="0" destOrd="0" presId="urn:microsoft.com/office/officeart/2005/8/layout/chart3"/>
    <dgm:cxn modelId="{28FA9B34-5662-4256-A76E-A4329AA75D36}" srcId="{B07267D1-A230-43C2-848A-56D802EA0548}" destId="{6D4D21BA-2E48-458F-B402-0CB8ABD46EB8}" srcOrd="1" destOrd="0" parTransId="{938364F8-559A-4983-9258-F8B30B3CFA75}" sibTransId="{144B40D4-469F-452C-9559-C3F00C5AA515}"/>
    <dgm:cxn modelId="{41E85E0E-E9BB-4AAE-992D-527FB1F1C50B}" type="presParOf" srcId="{DD54A800-6F86-44B0-9419-F77C41572DFC}" destId="{7EEBFA4E-5C13-4D1C-ACDC-CDDF0CD5E564}" srcOrd="0" destOrd="0" presId="urn:microsoft.com/office/officeart/2005/8/layout/chart3"/>
    <dgm:cxn modelId="{A45879B5-40BD-4BCE-BCE8-B9ABCF3BFAD3}" type="presParOf" srcId="{DD54A800-6F86-44B0-9419-F77C41572DFC}" destId="{51734544-41BA-438A-B410-3F29B239790D}" srcOrd="1" destOrd="0" presId="urn:microsoft.com/office/officeart/2005/8/layout/chart3"/>
    <dgm:cxn modelId="{50B21F72-BEF6-48F8-8C72-0C87AF590E2D}" type="presParOf" srcId="{DD54A800-6F86-44B0-9419-F77C41572DFC}" destId="{05A7D82E-B2B4-4E72-A0A7-AB1FAE302004}" srcOrd="2" destOrd="0" presId="urn:microsoft.com/office/officeart/2005/8/layout/chart3"/>
    <dgm:cxn modelId="{6FBB71F0-7BE1-4F69-B77F-5A16094EACED}" type="presParOf" srcId="{DD54A800-6F86-44B0-9419-F77C41572DFC}" destId="{97546717-0AAB-4DA9-AAB7-60BA68185485}" srcOrd="3" destOrd="0" presId="urn:microsoft.com/office/officeart/2005/8/layout/chart3"/>
    <dgm:cxn modelId="{C2A36644-069B-4E37-8460-5CCF215ED7EC}" type="presParOf" srcId="{DD54A800-6F86-44B0-9419-F77C41572DFC}" destId="{D379FB14-9695-4A6C-80AF-106765876078}" srcOrd="4" destOrd="0" presId="urn:microsoft.com/office/officeart/2005/8/layout/chart3"/>
    <dgm:cxn modelId="{E3FD5499-3510-40E5-ABEC-6A752C2113FC}" type="presParOf" srcId="{DD54A800-6F86-44B0-9419-F77C41572DFC}" destId="{B82B26BB-0051-4D62-98EC-AAB2F2AF219A}"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CF681-4BDC-469C-AF4A-E4B54B4D5238}" type="doc">
      <dgm:prSet loTypeId="urn:microsoft.com/office/officeart/2005/8/layout/architecture+Icon" loCatId="hierarchy" qsTypeId="urn:microsoft.com/office/officeart/2005/8/quickstyle/simple1" qsCatId="simple" csTypeId="urn:microsoft.com/office/officeart/2005/8/colors/accent1_2" csCatId="accent1" phldr="1"/>
      <dgm:spPr/>
      <dgm:t>
        <a:bodyPr/>
        <a:lstStyle/>
        <a:p>
          <a:endParaRPr lang="en-US"/>
        </a:p>
      </dgm:t>
    </dgm:pt>
    <dgm:pt modelId="{BC3E5A24-7D52-481F-B877-6EF80AC7C147}">
      <dgm:prSet phldrT="[Text]"/>
      <dgm:spPr>
        <a:solidFill>
          <a:schemeClr val="accent3">
            <a:lumMod val="50000"/>
          </a:schemeClr>
        </a:solidFill>
      </dgm:spPr>
      <dgm:t>
        <a:bodyPr/>
        <a:lstStyle/>
        <a:p>
          <a:r>
            <a:rPr lang="en-US" dirty="0" smtClean="0"/>
            <a:t>Knowledge</a:t>
          </a:r>
          <a:endParaRPr lang="en-US" dirty="0"/>
        </a:p>
      </dgm:t>
    </dgm:pt>
    <dgm:pt modelId="{A34F7D02-5268-446C-AD80-67EAA0FCE591}" type="parTrans" cxnId="{3AB303AB-6EF0-44C4-85A2-D1CA61CE30E4}">
      <dgm:prSet/>
      <dgm:spPr/>
      <dgm:t>
        <a:bodyPr/>
        <a:lstStyle/>
        <a:p>
          <a:endParaRPr lang="en-US"/>
        </a:p>
      </dgm:t>
    </dgm:pt>
    <dgm:pt modelId="{50AE8CB6-D424-403A-AC4B-27751A0ABD95}" type="sibTrans" cxnId="{3AB303AB-6EF0-44C4-85A2-D1CA61CE30E4}">
      <dgm:prSet/>
      <dgm:spPr/>
      <dgm:t>
        <a:bodyPr/>
        <a:lstStyle/>
        <a:p>
          <a:endParaRPr lang="en-US"/>
        </a:p>
      </dgm:t>
    </dgm:pt>
    <dgm:pt modelId="{3FBADBFB-EFAF-4DEA-9BCD-35B3553127E4}">
      <dgm:prSet phldrT="[Text]"/>
      <dgm:spPr>
        <a:solidFill>
          <a:schemeClr val="accent3">
            <a:lumMod val="50000"/>
          </a:schemeClr>
        </a:solidFill>
      </dgm:spPr>
      <dgm:t>
        <a:bodyPr/>
        <a:lstStyle/>
        <a:p>
          <a:r>
            <a:rPr lang="en-US" dirty="0" smtClean="0"/>
            <a:t>Comprehension</a:t>
          </a:r>
          <a:endParaRPr lang="en-US" dirty="0"/>
        </a:p>
      </dgm:t>
    </dgm:pt>
    <dgm:pt modelId="{5D8A64DA-92BA-487C-AADB-080CF0D37744}" type="parTrans" cxnId="{ABF59357-7345-4F59-B689-6202AC2AC3E0}">
      <dgm:prSet/>
      <dgm:spPr/>
      <dgm:t>
        <a:bodyPr/>
        <a:lstStyle/>
        <a:p>
          <a:endParaRPr lang="en-US"/>
        </a:p>
      </dgm:t>
    </dgm:pt>
    <dgm:pt modelId="{EAA077DE-DE5D-4B89-9A1B-ACB74A54135B}" type="sibTrans" cxnId="{ABF59357-7345-4F59-B689-6202AC2AC3E0}">
      <dgm:prSet/>
      <dgm:spPr/>
      <dgm:t>
        <a:bodyPr/>
        <a:lstStyle/>
        <a:p>
          <a:endParaRPr lang="en-US"/>
        </a:p>
      </dgm:t>
    </dgm:pt>
    <dgm:pt modelId="{59B0DE27-FF70-4834-8D2B-507454F36135}">
      <dgm:prSet phldrT="[Text]"/>
      <dgm:spPr>
        <a:solidFill>
          <a:schemeClr val="accent3">
            <a:lumMod val="50000"/>
          </a:schemeClr>
        </a:solidFill>
      </dgm:spPr>
      <dgm:t>
        <a:bodyPr/>
        <a:lstStyle/>
        <a:p>
          <a:r>
            <a:rPr lang="en-US" dirty="0" smtClean="0"/>
            <a:t>Application</a:t>
          </a:r>
          <a:endParaRPr lang="en-US" dirty="0"/>
        </a:p>
      </dgm:t>
    </dgm:pt>
    <dgm:pt modelId="{8D718AFC-4227-4A36-A853-F72C5AFE7D1C}" type="parTrans" cxnId="{21B638A6-AD43-4A6A-BE9C-9547EE784787}">
      <dgm:prSet/>
      <dgm:spPr/>
      <dgm:t>
        <a:bodyPr/>
        <a:lstStyle/>
        <a:p>
          <a:endParaRPr lang="en-US"/>
        </a:p>
      </dgm:t>
    </dgm:pt>
    <dgm:pt modelId="{F2F400BA-BB31-4504-9FC1-3F8A51964493}" type="sibTrans" cxnId="{21B638A6-AD43-4A6A-BE9C-9547EE784787}">
      <dgm:prSet/>
      <dgm:spPr/>
      <dgm:t>
        <a:bodyPr/>
        <a:lstStyle/>
        <a:p>
          <a:endParaRPr lang="en-US"/>
        </a:p>
      </dgm:t>
    </dgm:pt>
    <dgm:pt modelId="{36448680-F588-47CB-9292-D361E8B5EF22}">
      <dgm:prSet phldrT="[Text]"/>
      <dgm:spPr>
        <a:solidFill>
          <a:schemeClr val="accent3">
            <a:lumMod val="50000"/>
          </a:schemeClr>
        </a:solidFill>
      </dgm:spPr>
      <dgm:t>
        <a:bodyPr/>
        <a:lstStyle/>
        <a:p>
          <a:r>
            <a:rPr lang="en-US" dirty="0" smtClean="0"/>
            <a:t>Analysis</a:t>
          </a:r>
          <a:endParaRPr lang="en-US" dirty="0"/>
        </a:p>
      </dgm:t>
    </dgm:pt>
    <dgm:pt modelId="{A530D7FF-4F85-452D-B1F4-58F2C4804A16}" type="parTrans" cxnId="{F2796ED1-0BFB-450E-A71E-A17195489D9B}">
      <dgm:prSet/>
      <dgm:spPr/>
      <dgm:t>
        <a:bodyPr/>
        <a:lstStyle/>
        <a:p>
          <a:endParaRPr lang="en-US"/>
        </a:p>
      </dgm:t>
    </dgm:pt>
    <dgm:pt modelId="{78DE2154-0670-4C48-9C49-B5E235C37C82}" type="sibTrans" cxnId="{F2796ED1-0BFB-450E-A71E-A17195489D9B}">
      <dgm:prSet/>
      <dgm:spPr/>
      <dgm:t>
        <a:bodyPr/>
        <a:lstStyle/>
        <a:p>
          <a:endParaRPr lang="en-US"/>
        </a:p>
      </dgm:t>
    </dgm:pt>
    <dgm:pt modelId="{98698705-4B49-43E7-9F29-13F83F060505}">
      <dgm:prSet phldrT="[Text]"/>
      <dgm:spPr>
        <a:solidFill>
          <a:schemeClr val="accent3">
            <a:lumMod val="50000"/>
          </a:schemeClr>
        </a:solidFill>
      </dgm:spPr>
      <dgm:t>
        <a:bodyPr/>
        <a:lstStyle/>
        <a:p>
          <a:r>
            <a:rPr lang="en-US" dirty="0" smtClean="0"/>
            <a:t>Synthesis</a:t>
          </a:r>
          <a:endParaRPr lang="en-US" dirty="0"/>
        </a:p>
      </dgm:t>
    </dgm:pt>
    <dgm:pt modelId="{4BB9E37B-4376-4AA8-AB45-645426396951}" type="parTrans" cxnId="{27DF20A7-A2E9-446F-B1AE-4D80FC8D1106}">
      <dgm:prSet/>
      <dgm:spPr/>
      <dgm:t>
        <a:bodyPr/>
        <a:lstStyle/>
        <a:p>
          <a:endParaRPr lang="en-US"/>
        </a:p>
      </dgm:t>
    </dgm:pt>
    <dgm:pt modelId="{75676CD8-0C00-45A5-ABE9-9EC08CCB4B43}" type="sibTrans" cxnId="{27DF20A7-A2E9-446F-B1AE-4D80FC8D1106}">
      <dgm:prSet/>
      <dgm:spPr/>
      <dgm:t>
        <a:bodyPr/>
        <a:lstStyle/>
        <a:p>
          <a:endParaRPr lang="en-US"/>
        </a:p>
      </dgm:t>
    </dgm:pt>
    <dgm:pt modelId="{8A638191-F46C-4D2B-9874-86DA592215D3}">
      <dgm:prSet phldrT="[Text]"/>
      <dgm:spPr>
        <a:solidFill>
          <a:schemeClr val="accent3">
            <a:lumMod val="50000"/>
          </a:schemeClr>
        </a:solidFill>
      </dgm:spPr>
      <dgm:t>
        <a:bodyPr/>
        <a:lstStyle/>
        <a:p>
          <a:r>
            <a:rPr lang="en-US" dirty="0" smtClean="0"/>
            <a:t>Evaluation</a:t>
          </a:r>
          <a:endParaRPr lang="en-US" dirty="0"/>
        </a:p>
      </dgm:t>
    </dgm:pt>
    <dgm:pt modelId="{E02A5DDC-378B-4FEF-8174-1D760D221CEB}" type="parTrans" cxnId="{04315922-269A-41B1-850C-B2773F1B41B3}">
      <dgm:prSet/>
      <dgm:spPr/>
      <dgm:t>
        <a:bodyPr/>
        <a:lstStyle/>
        <a:p>
          <a:endParaRPr lang="en-US"/>
        </a:p>
      </dgm:t>
    </dgm:pt>
    <dgm:pt modelId="{9F6615F9-180D-4AEF-9478-E564A521FD10}" type="sibTrans" cxnId="{04315922-269A-41B1-850C-B2773F1B41B3}">
      <dgm:prSet/>
      <dgm:spPr/>
      <dgm:t>
        <a:bodyPr/>
        <a:lstStyle/>
        <a:p>
          <a:endParaRPr lang="en-US"/>
        </a:p>
      </dgm:t>
    </dgm:pt>
    <dgm:pt modelId="{488683DA-0096-481F-9F3F-7F91CE8008DD}" type="pres">
      <dgm:prSet presAssocID="{DA0CF681-4BDC-469C-AF4A-E4B54B4D5238}" presName="Name0" presStyleCnt="0">
        <dgm:presLayoutVars>
          <dgm:chPref val="1"/>
          <dgm:dir/>
          <dgm:animOne val="branch"/>
          <dgm:animLvl val="lvl"/>
          <dgm:resizeHandles/>
        </dgm:presLayoutVars>
      </dgm:prSet>
      <dgm:spPr/>
      <dgm:t>
        <a:bodyPr/>
        <a:lstStyle/>
        <a:p>
          <a:endParaRPr lang="en-US"/>
        </a:p>
      </dgm:t>
    </dgm:pt>
    <dgm:pt modelId="{6EA3DF78-F498-43FD-A55C-B8087BCC1ABB}" type="pres">
      <dgm:prSet presAssocID="{BC3E5A24-7D52-481F-B877-6EF80AC7C147}" presName="vertOne" presStyleCnt="0"/>
      <dgm:spPr/>
    </dgm:pt>
    <dgm:pt modelId="{DF886AB0-CC1A-4C93-B7BB-06A9F87BDB06}" type="pres">
      <dgm:prSet presAssocID="{BC3E5A24-7D52-481F-B877-6EF80AC7C147}" presName="txOne" presStyleLbl="node0" presStyleIdx="0" presStyleCnt="1" custLinFactNeighborY="24946">
        <dgm:presLayoutVars>
          <dgm:chPref val="3"/>
        </dgm:presLayoutVars>
      </dgm:prSet>
      <dgm:spPr/>
      <dgm:t>
        <a:bodyPr/>
        <a:lstStyle/>
        <a:p>
          <a:endParaRPr lang="en-US"/>
        </a:p>
      </dgm:t>
    </dgm:pt>
    <dgm:pt modelId="{FA672A33-7C54-4973-99A6-184360943AF9}" type="pres">
      <dgm:prSet presAssocID="{BC3E5A24-7D52-481F-B877-6EF80AC7C147}" presName="parTransOne" presStyleCnt="0"/>
      <dgm:spPr/>
    </dgm:pt>
    <dgm:pt modelId="{3F23C5AD-4CB3-470E-9985-AE5987D2830B}" type="pres">
      <dgm:prSet presAssocID="{BC3E5A24-7D52-481F-B877-6EF80AC7C147}" presName="horzOne" presStyleCnt="0"/>
      <dgm:spPr/>
    </dgm:pt>
    <dgm:pt modelId="{7DA74DEC-784F-4ADC-AE20-DD02B5775DAC}" type="pres">
      <dgm:prSet presAssocID="{3FBADBFB-EFAF-4DEA-9BCD-35B3553127E4}" presName="vertTwo" presStyleCnt="0"/>
      <dgm:spPr/>
    </dgm:pt>
    <dgm:pt modelId="{F81971FD-0EBD-48D8-9454-663348E68B90}" type="pres">
      <dgm:prSet presAssocID="{3FBADBFB-EFAF-4DEA-9BCD-35B3553127E4}" presName="txTwo" presStyleLbl="node2" presStyleIdx="0" presStyleCnt="1">
        <dgm:presLayoutVars>
          <dgm:chPref val="3"/>
        </dgm:presLayoutVars>
      </dgm:prSet>
      <dgm:spPr/>
      <dgm:t>
        <a:bodyPr/>
        <a:lstStyle/>
        <a:p>
          <a:endParaRPr lang="en-US"/>
        </a:p>
      </dgm:t>
    </dgm:pt>
    <dgm:pt modelId="{63123769-3BD6-4991-8EC7-14880DE42F3C}" type="pres">
      <dgm:prSet presAssocID="{3FBADBFB-EFAF-4DEA-9BCD-35B3553127E4}" presName="parTransTwo" presStyleCnt="0"/>
      <dgm:spPr/>
    </dgm:pt>
    <dgm:pt modelId="{55CEFE97-963C-42EA-9915-B05D76288619}" type="pres">
      <dgm:prSet presAssocID="{3FBADBFB-EFAF-4DEA-9BCD-35B3553127E4}" presName="horzTwo" presStyleCnt="0"/>
      <dgm:spPr/>
    </dgm:pt>
    <dgm:pt modelId="{6480CECE-B188-45FF-A5D1-6C31A8C4AF49}" type="pres">
      <dgm:prSet presAssocID="{59B0DE27-FF70-4834-8D2B-507454F36135}" presName="vertThree" presStyleCnt="0"/>
      <dgm:spPr/>
    </dgm:pt>
    <dgm:pt modelId="{8DB5606E-AB74-45E2-91E0-361F3FCD441E}" type="pres">
      <dgm:prSet presAssocID="{59B0DE27-FF70-4834-8D2B-507454F36135}" presName="txThree" presStyleLbl="node3" presStyleIdx="0" presStyleCnt="1">
        <dgm:presLayoutVars>
          <dgm:chPref val="3"/>
        </dgm:presLayoutVars>
      </dgm:prSet>
      <dgm:spPr/>
      <dgm:t>
        <a:bodyPr/>
        <a:lstStyle/>
        <a:p>
          <a:endParaRPr lang="en-US"/>
        </a:p>
      </dgm:t>
    </dgm:pt>
    <dgm:pt modelId="{39D35CB3-F229-49B0-9D0F-2556CFA4AA66}" type="pres">
      <dgm:prSet presAssocID="{59B0DE27-FF70-4834-8D2B-507454F36135}" presName="parTransThree" presStyleCnt="0"/>
      <dgm:spPr/>
    </dgm:pt>
    <dgm:pt modelId="{AE659EB0-3CA3-4AAF-A582-1903012BC5A7}" type="pres">
      <dgm:prSet presAssocID="{59B0DE27-FF70-4834-8D2B-507454F36135}" presName="horzThree" presStyleCnt="0"/>
      <dgm:spPr/>
    </dgm:pt>
    <dgm:pt modelId="{143F19CB-6114-414F-9591-DA7F98E9BAAB}" type="pres">
      <dgm:prSet presAssocID="{36448680-F588-47CB-9292-D361E8B5EF22}" presName="vertFour" presStyleCnt="0">
        <dgm:presLayoutVars>
          <dgm:chPref val="3"/>
        </dgm:presLayoutVars>
      </dgm:prSet>
      <dgm:spPr/>
    </dgm:pt>
    <dgm:pt modelId="{102461A3-6CC1-4B37-8767-B5BF750058B8}" type="pres">
      <dgm:prSet presAssocID="{36448680-F588-47CB-9292-D361E8B5EF22}" presName="txFour" presStyleLbl="node4" presStyleIdx="0" presStyleCnt="3">
        <dgm:presLayoutVars>
          <dgm:chPref val="3"/>
        </dgm:presLayoutVars>
      </dgm:prSet>
      <dgm:spPr/>
      <dgm:t>
        <a:bodyPr/>
        <a:lstStyle/>
        <a:p>
          <a:endParaRPr lang="en-US"/>
        </a:p>
      </dgm:t>
    </dgm:pt>
    <dgm:pt modelId="{78AAAE6B-6A20-4FB1-8362-172C63241FCF}" type="pres">
      <dgm:prSet presAssocID="{36448680-F588-47CB-9292-D361E8B5EF22}" presName="horzFour" presStyleCnt="0"/>
      <dgm:spPr/>
    </dgm:pt>
    <dgm:pt modelId="{069DBC2A-80A0-4B59-9D08-E118CE3D3E5E}" type="pres">
      <dgm:prSet presAssocID="{78DE2154-0670-4C48-9C49-B5E235C37C82}" presName="sibSpaceFour" presStyleCnt="0"/>
      <dgm:spPr/>
    </dgm:pt>
    <dgm:pt modelId="{5ABFF10C-F010-4A64-AE14-954848EE5D47}" type="pres">
      <dgm:prSet presAssocID="{98698705-4B49-43E7-9F29-13F83F060505}" presName="vertFour" presStyleCnt="0">
        <dgm:presLayoutVars>
          <dgm:chPref val="3"/>
        </dgm:presLayoutVars>
      </dgm:prSet>
      <dgm:spPr/>
    </dgm:pt>
    <dgm:pt modelId="{D6D3B4B2-D170-425A-AB12-C12305453062}" type="pres">
      <dgm:prSet presAssocID="{98698705-4B49-43E7-9F29-13F83F060505}" presName="txFour" presStyleLbl="node4" presStyleIdx="1" presStyleCnt="3">
        <dgm:presLayoutVars>
          <dgm:chPref val="3"/>
        </dgm:presLayoutVars>
      </dgm:prSet>
      <dgm:spPr/>
      <dgm:t>
        <a:bodyPr/>
        <a:lstStyle/>
        <a:p>
          <a:endParaRPr lang="en-US"/>
        </a:p>
      </dgm:t>
    </dgm:pt>
    <dgm:pt modelId="{AB22F249-0D48-4151-A388-6284379BA0B7}" type="pres">
      <dgm:prSet presAssocID="{98698705-4B49-43E7-9F29-13F83F060505}" presName="horzFour" presStyleCnt="0"/>
      <dgm:spPr/>
    </dgm:pt>
    <dgm:pt modelId="{FE5DE0B2-20D0-4D16-9728-8AB48BC80E8E}" type="pres">
      <dgm:prSet presAssocID="{75676CD8-0C00-45A5-ABE9-9EC08CCB4B43}" presName="sibSpaceFour" presStyleCnt="0"/>
      <dgm:spPr/>
    </dgm:pt>
    <dgm:pt modelId="{837A8791-6FA6-48E1-ADE2-0AC76B459A07}" type="pres">
      <dgm:prSet presAssocID="{8A638191-F46C-4D2B-9874-86DA592215D3}" presName="vertFour" presStyleCnt="0">
        <dgm:presLayoutVars>
          <dgm:chPref val="3"/>
        </dgm:presLayoutVars>
      </dgm:prSet>
      <dgm:spPr/>
    </dgm:pt>
    <dgm:pt modelId="{323065A2-0054-42BC-9DCF-DB996F3F6396}" type="pres">
      <dgm:prSet presAssocID="{8A638191-F46C-4D2B-9874-86DA592215D3}" presName="txFour" presStyleLbl="node4" presStyleIdx="2" presStyleCnt="3">
        <dgm:presLayoutVars>
          <dgm:chPref val="3"/>
        </dgm:presLayoutVars>
      </dgm:prSet>
      <dgm:spPr/>
      <dgm:t>
        <a:bodyPr/>
        <a:lstStyle/>
        <a:p>
          <a:endParaRPr lang="en-US"/>
        </a:p>
      </dgm:t>
    </dgm:pt>
    <dgm:pt modelId="{8865A130-089A-4688-9CEC-1ADE9458FF60}" type="pres">
      <dgm:prSet presAssocID="{8A638191-F46C-4D2B-9874-86DA592215D3}" presName="horzFour" presStyleCnt="0"/>
      <dgm:spPr/>
    </dgm:pt>
  </dgm:ptLst>
  <dgm:cxnLst>
    <dgm:cxn modelId="{CDA6A8C4-ABC0-470E-B5B4-E51F07D7394C}" type="presOf" srcId="{BC3E5A24-7D52-481F-B877-6EF80AC7C147}" destId="{DF886AB0-CC1A-4C93-B7BB-06A9F87BDB06}" srcOrd="0" destOrd="0" presId="urn:microsoft.com/office/officeart/2005/8/layout/architecture+Icon"/>
    <dgm:cxn modelId="{21B638A6-AD43-4A6A-BE9C-9547EE784787}" srcId="{3FBADBFB-EFAF-4DEA-9BCD-35B3553127E4}" destId="{59B0DE27-FF70-4834-8D2B-507454F36135}" srcOrd="0" destOrd="0" parTransId="{8D718AFC-4227-4A36-A853-F72C5AFE7D1C}" sibTransId="{F2F400BA-BB31-4504-9FC1-3F8A51964493}"/>
    <dgm:cxn modelId="{CCE9548E-1901-481C-A3CA-5312EA238150}" type="presOf" srcId="{3FBADBFB-EFAF-4DEA-9BCD-35B3553127E4}" destId="{F81971FD-0EBD-48D8-9454-663348E68B90}" srcOrd="0" destOrd="0" presId="urn:microsoft.com/office/officeart/2005/8/layout/architecture+Icon"/>
    <dgm:cxn modelId="{ABF59357-7345-4F59-B689-6202AC2AC3E0}" srcId="{BC3E5A24-7D52-481F-B877-6EF80AC7C147}" destId="{3FBADBFB-EFAF-4DEA-9BCD-35B3553127E4}" srcOrd="0" destOrd="0" parTransId="{5D8A64DA-92BA-487C-AADB-080CF0D37744}" sibTransId="{EAA077DE-DE5D-4B89-9A1B-ACB74A54135B}"/>
    <dgm:cxn modelId="{8C45F1B2-0641-4F2C-85BB-32868C926A57}" type="presOf" srcId="{DA0CF681-4BDC-469C-AF4A-E4B54B4D5238}" destId="{488683DA-0096-481F-9F3F-7F91CE8008DD}" srcOrd="0" destOrd="0" presId="urn:microsoft.com/office/officeart/2005/8/layout/architecture+Icon"/>
    <dgm:cxn modelId="{1D4F8E83-DA8B-4E22-8F59-505B961EE2E1}" type="presOf" srcId="{36448680-F588-47CB-9292-D361E8B5EF22}" destId="{102461A3-6CC1-4B37-8767-B5BF750058B8}" srcOrd="0" destOrd="0" presId="urn:microsoft.com/office/officeart/2005/8/layout/architecture+Icon"/>
    <dgm:cxn modelId="{A44B00AC-C737-4828-BEFF-A4A819333C56}" type="presOf" srcId="{98698705-4B49-43E7-9F29-13F83F060505}" destId="{D6D3B4B2-D170-425A-AB12-C12305453062}" srcOrd="0" destOrd="0" presId="urn:microsoft.com/office/officeart/2005/8/layout/architecture+Icon"/>
    <dgm:cxn modelId="{04315922-269A-41B1-850C-B2773F1B41B3}" srcId="{59B0DE27-FF70-4834-8D2B-507454F36135}" destId="{8A638191-F46C-4D2B-9874-86DA592215D3}" srcOrd="2" destOrd="0" parTransId="{E02A5DDC-378B-4FEF-8174-1D760D221CEB}" sibTransId="{9F6615F9-180D-4AEF-9478-E564A521FD10}"/>
    <dgm:cxn modelId="{42B1B41F-70C4-49F5-9A61-F060860F86AA}" type="presOf" srcId="{8A638191-F46C-4D2B-9874-86DA592215D3}" destId="{323065A2-0054-42BC-9DCF-DB996F3F6396}" srcOrd="0" destOrd="0" presId="urn:microsoft.com/office/officeart/2005/8/layout/architecture+Icon"/>
    <dgm:cxn modelId="{ED9B0E00-05BA-4370-9B51-AEAF9D92AAC9}" type="presOf" srcId="{59B0DE27-FF70-4834-8D2B-507454F36135}" destId="{8DB5606E-AB74-45E2-91E0-361F3FCD441E}" srcOrd="0" destOrd="0" presId="urn:microsoft.com/office/officeart/2005/8/layout/architecture+Icon"/>
    <dgm:cxn modelId="{3AB303AB-6EF0-44C4-85A2-D1CA61CE30E4}" srcId="{DA0CF681-4BDC-469C-AF4A-E4B54B4D5238}" destId="{BC3E5A24-7D52-481F-B877-6EF80AC7C147}" srcOrd="0" destOrd="0" parTransId="{A34F7D02-5268-446C-AD80-67EAA0FCE591}" sibTransId="{50AE8CB6-D424-403A-AC4B-27751A0ABD95}"/>
    <dgm:cxn modelId="{27DF20A7-A2E9-446F-B1AE-4D80FC8D1106}" srcId="{59B0DE27-FF70-4834-8D2B-507454F36135}" destId="{98698705-4B49-43E7-9F29-13F83F060505}" srcOrd="1" destOrd="0" parTransId="{4BB9E37B-4376-4AA8-AB45-645426396951}" sibTransId="{75676CD8-0C00-45A5-ABE9-9EC08CCB4B43}"/>
    <dgm:cxn modelId="{F2796ED1-0BFB-450E-A71E-A17195489D9B}" srcId="{59B0DE27-FF70-4834-8D2B-507454F36135}" destId="{36448680-F588-47CB-9292-D361E8B5EF22}" srcOrd="0" destOrd="0" parTransId="{A530D7FF-4F85-452D-B1F4-58F2C4804A16}" sibTransId="{78DE2154-0670-4C48-9C49-B5E235C37C82}"/>
    <dgm:cxn modelId="{8C4EB79A-BE56-43C7-832C-323BCE97AA48}" type="presParOf" srcId="{488683DA-0096-481F-9F3F-7F91CE8008DD}" destId="{6EA3DF78-F498-43FD-A55C-B8087BCC1ABB}" srcOrd="0" destOrd="0" presId="urn:microsoft.com/office/officeart/2005/8/layout/architecture+Icon"/>
    <dgm:cxn modelId="{8D902000-5169-4E6F-8E4B-80C01232C8C7}" type="presParOf" srcId="{6EA3DF78-F498-43FD-A55C-B8087BCC1ABB}" destId="{DF886AB0-CC1A-4C93-B7BB-06A9F87BDB06}" srcOrd="0" destOrd="0" presId="urn:microsoft.com/office/officeart/2005/8/layout/architecture+Icon"/>
    <dgm:cxn modelId="{53E38F8F-4507-4933-8AD4-57BDDFC49185}" type="presParOf" srcId="{6EA3DF78-F498-43FD-A55C-B8087BCC1ABB}" destId="{FA672A33-7C54-4973-99A6-184360943AF9}" srcOrd="1" destOrd="0" presId="urn:microsoft.com/office/officeart/2005/8/layout/architecture+Icon"/>
    <dgm:cxn modelId="{3C3EB1CB-5EDB-48F6-9D06-6CD97AF79908}" type="presParOf" srcId="{6EA3DF78-F498-43FD-A55C-B8087BCC1ABB}" destId="{3F23C5AD-4CB3-470E-9985-AE5987D2830B}" srcOrd="2" destOrd="0" presId="urn:microsoft.com/office/officeart/2005/8/layout/architecture+Icon"/>
    <dgm:cxn modelId="{E3B212FC-2BAE-4148-82E4-0F8C000AAA60}" type="presParOf" srcId="{3F23C5AD-4CB3-470E-9985-AE5987D2830B}" destId="{7DA74DEC-784F-4ADC-AE20-DD02B5775DAC}" srcOrd="0" destOrd="0" presId="urn:microsoft.com/office/officeart/2005/8/layout/architecture+Icon"/>
    <dgm:cxn modelId="{9FAAA4EE-F073-454F-9546-88C92609AA1E}" type="presParOf" srcId="{7DA74DEC-784F-4ADC-AE20-DD02B5775DAC}" destId="{F81971FD-0EBD-48D8-9454-663348E68B90}" srcOrd="0" destOrd="0" presId="urn:microsoft.com/office/officeart/2005/8/layout/architecture+Icon"/>
    <dgm:cxn modelId="{452CF45F-D52E-4877-90E6-01701341DB4D}" type="presParOf" srcId="{7DA74DEC-784F-4ADC-AE20-DD02B5775DAC}" destId="{63123769-3BD6-4991-8EC7-14880DE42F3C}" srcOrd="1" destOrd="0" presId="urn:microsoft.com/office/officeart/2005/8/layout/architecture+Icon"/>
    <dgm:cxn modelId="{36407D21-872B-486C-AADE-0D7C0647D94E}" type="presParOf" srcId="{7DA74DEC-784F-4ADC-AE20-DD02B5775DAC}" destId="{55CEFE97-963C-42EA-9915-B05D76288619}" srcOrd="2" destOrd="0" presId="urn:microsoft.com/office/officeart/2005/8/layout/architecture+Icon"/>
    <dgm:cxn modelId="{4782A6D1-8487-44BE-9053-C1E339B8ED73}" type="presParOf" srcId="{55CEFE97-963C-42EA-9915-B05D76288619}" destId="{6480CECE-B188-45FF-A5D1-6C31A8C4AF49}" srcOrd="0" destOrd="0" presId="urn:microsoft.com/office/officeart/2005/8/layout/architecture+Icon"/>
    <dgm:cxn modelId="{7BECEAF7-F920-46F2-A153-ED7445B98CEE}" type="presParOf" srcId="{6480CECE-B188-45FF-A5D1-6C31A8C4AF49}" destId="{8DB5606E-AB74-45E2-91E0-361F3FCD441E}" srcOrd="0" destOrd="0" presId="urn:microsoft.com/office/officeart/2005/8/layout/architecture+Icon"/>
    <dgm:cxn modelId="{F8D3F08B-5CE3-4A52-94CC-1A08CCEFD1F3}" type="presParOf" srcId="{6480CECE-B188-45FF-A5D1-6C31A8C4AF49}" destId="{39D35CB3-F229-49B0-9D0F-2556CFA4AA66}" srcOrd="1" destOrd="0" presId="urn:microsoft.com/office/officeart/2005/8/layout/architecture+Icon"/>
    <dgm:cxn modelId="{0B195378-EA90-4462-AD10-5ABBF9583AB1}" type="presParOf" srcId="{6480CECE-B188-45FF-A5D1-6C31A8C4AF49}" destId="{AE659EB0-3CA3-4AAF-A582-1903012BC5A7}" srcOrd="2" destOrd="0" presId="urn:microsoft.com/office/officeart/2005/8/layout/architecture+Icon"/>
    <dgm:cxn modelId="{CB0435FF-C841-4294-9845-E751A6D2C807}" type="presParOf" srcId="{AE659EB0-3CA3-4AAF-A582-1903012BC5A7}" destId="{143F19CB-6114-414F-9591-DA7F98E9BAAB}" srcOrd="0" destOrd="0" presId="urn:microsoft.com/office/officeart/2005/8/layout/architecture+Icon"/>
    <dgm:cxn modelId="{2E28E150-F935-49D7-B644-14528E3394D2}" type="presParOf" srcId="{143F19CB-6114-414F-9591-DA7F98E9BAAB}" destId="{102461A3-6CC1-4B37-8767-B5BF750058B8}" srcOrd="0" destOrd="0" presId="urn:microsoft.com/office/officeart/2005/8/layout/architecture+Icon"/>
    <dgm:cxn modelId="{3F364718-852D-491C-A3FA-D2B076422162}" type="presParOf" srcId="{143F19CB-6114-414F-9591-DA7F98E9BAAB}" destId="{78AAAE6B-6A20-4FB1-8362-172C63241FCF}" srcOrd="1" destOrd="0" presId="urn:microsoft.com/office/officeart/2005/8/layout/architecture+Icon"/>
    <dgm:cxn modelId="{7E5DC603-945E-41D8-A17B-01728CC6539F}" type="presParOf" srcId="{AE659EB0-3CA3-4AAF-A582-1903012BC5A7}" destId="{069DBC2A-80A0-4B59-9D08-E118CE3D3E5E}" srcOrd="1" destOrd="0" presId="urn:microsoft.com/office/officeart/2005/8/layout/architecture+Icon"/>
    <dgm:cxn modelId="{F51F4635-7B05-4EB6-B148-FD64974921BB}" type="presParOf" srcId="{AE659EB0-3CA3-4AAF-A582-1903012BC5A7}" destId="{5ABFF10C-F010-4A64-AE14-954848EE5D47}" srcOrd="2" destOrd="0" presId="urn:microsoft.com/office/officeart/2005/8/layout/architecture+Icon"/>
    <dgm:cxn modelId="{064B1EB5-4201-4866-93A2-A89674BF0374}" type="presParOf" srcId="{5ABFF10C-F010-4A64-AE14-954848EE5D47}" destId="{D6D3B4B2-D170-425A-AB12-C12305453062}" srcOrd="0" destOrd="0" presId="urn:microsoft.com/office/officeart/2005/8/layout/architecture+Icon"/>
    <dgm:cxn modelId="{ADB773C3-9DA6-43F7-9ACF-D021D5F06D7C}" type="presParOf" srcId="{5ABFF10C-F010-4A64-AE14-954848EE5D47}" destId="{AB22F249-0D48-4151-A388-6284379BA0B7}" srcOrd="1" destOrd="0" presId="urn:microsoft.com/office/officeart/2005/8/layout/architecture+Icon"/>
    <dgm:cxn modelId="{940B471F-A18B-4191-9FC2-BEFC5FB99490}" type="presParOf" srcId="{AE659EB0-3CA3-4AAF-A582-1903012BC5A7}" destId="{FE5DE0B2-20D0-4D16-9728-8AB48BC80E8E}" srcOrd="3" destOrd="0" presId="urn:microsoft.com/office/officeart/2005/8/layout/architecture+Icon"/>
    <dgm:cxn modelId="{D644A9CC-1C12-49D6-AB92-E19FB8F577E4}" type="presParOf" srcId="{AE659EB0-3CA3-4AAF-A582-1903012BC5A7}" destId="{837A8791-6FA6-48E1-ADE2-0AC76B459A07}" srcOrd="4" destOrd="0" presId="urn:microsoft.com/office/officeart/2005/8/layout/architecture+Icon"/>
    <dgm:cxn modelId="{1B6C1B46-E24E-476B-8E8C-CB9FAC285AB1}" type="presParOf" srcId="{837A8791-6FA6-48E1-ADE2-0AC76B459A07}" destId="{323065A2-0054-42BC-9DCF-DB996F3F6396}" srcOrd="0" destOrd="0" presId="urn:microsoft.com/office/officeart/2005/8/layout/architecture+Icon"/>
    <dgm:cxn modelId="{37A0D4C3-AF9B-41C0-84B9-C33A3668CE9A}" type="presParOf" srcId="{837A8791-6FA6-48E1-ADE2-0AC76B459A07}" destId="{8865A130-089A-4688-9CEC-1ADE9458FF60}" srcOrd="1" destOrd="0" presId="urn:microsoft.com/office/officeart/2005/8/layout/architecture+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BFA4E-5C13-4D1C-ACDC-CDDF0CD5E564}">
      <dsp:nvSpPr>
        <dsp:cNvPr id="0" name=""/>
        <dsp:cNvSpPr/>
      </dsp:nvSpPr>
      <dsp:spPr>
        <a:xfrm>
          <a:off x="1244933" y="368471"/>
          <a:ext cx="3413760" cy="3413760"/>
        </a:xfrm>
        <a:prstGeom prst="pie">
          <a:avLst>
            <a:gd name="adj1" fmla="val 16200000"/>
            <a:gd name="adj2" fmla="val 180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Cognitive</a:t>
          </a:r>
          <a:endParaRPr lang="en-US" sz="1800" b="1" kern="1200" dirty="0"/>
        </a:p>
      </dsp:txBody>
      <dsp:txXfrm>
        <a:off x="3100962" y="998391"/>
        <a:ext cx="1158240" cy="1137920"/>
      </dsp:txXfrm>
    </dsp:sp>
    <dsp:sp modelId="{05A7D82E-B2B4-4E72-A0A7-AB1FAE302004}">
      <dsp:nvSpPr>
        <dsp:cNvPr id="0" name=""/>
        <dsp:cNvSpPr/>
      </dsp:nvSpPr>
      <dsp:spPr>
        <a:xfrm>
          <a:off x="1253134" y="375919"/>
          <a:ext cx="3413760" cy="3413760"/>
        </a:xfrm>
        <a:prstGeom prst="pie">
          <a:avLst>
            <a:gd name="adj1" fmla="val 1800000"/>
            <a:gd name="adj2" fmla="val 900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Affective</a:t>
          </a:r>
          <a:endParaRPr lang="en-US" sz="1800" b="1" kern="1200" dirty="0"/>
        </a:p>
      </dsp:txBody>
      <dsp:txXfrm>
        <a:off x="2187854" y="2529840"/>
        <a:ext cx="1544320" cy="1056640"/>
      </dsp:txXfrm>
    </dsp:sp>
    <dsp:sp modelId="{D379FB14-9695-4A6C-80AF-106765876078}">
      <dsp:nvSpPr>
        <dsp:cNvPr id="0" name=""/>
        <dsp:cNvSpPr/>
      </dsp:nvSpPr>
      <dsp:spPr>
        <a:xfrm>
          <a:off x="1253134" y="375919"/>
          <a:ext cx="3413760" cy="3413760"/>
        </a:xfrm>
        <a:prstGeom prst="pie">
          <a:avLst>
            <a:gd name="adj1" fmla="val 9000000"/>
            <a:gd name="adj2" fmla="val 1620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Psychomotor</a:t>
          </a:r>
          <a:endParaRPr lang="en-US" sz="1600" b="1" kern="1200" dirty="0"/>
        </a:p>
      </dsp:txBody>
      <dsp:txXfrm>
        <a:off x="1618894" y="1046480"/>
        <a:ext cx="1158240" cy="1137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86AB0-CC1A-4C93-B7BB-06A9F87BDB06}">
      <dsp:nvSpPr>
        <dsp:cNvPr id="0" name=""/>
        <dsp:cNvSpPr/>
      </dsp:nvSpPr>
      <dsp:spPr>
        <a:xfrm>
          <a:off x="1201" y="3381598"/>
          <a:ext cx="6703196" cy="1038001"/>
        </a:xfrm>
        <a:prstGeom prst="roundRect">
          <a:avLst>
            <a:gd name="adj" fmla="val 1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n-US" sz="4500" kern="1200" dirty="0" smtClean="0"/>
            <a:t>Knowledge</a:t>
          </a:r>
          <a:endParaRPr lang="en-US" sz="4500" kern="1200" dirty="0"/>
        </a:p>
      </dsp:txBody>
      <dsp:txXfrm>
        <a:off x="31603" y="3412000"/>
        <a:ext cx="6642392" cy="977197"/>
      </dsp:txXfrm>
    </dsp:sp>
    <dsp:sp modelId="{F81971FD-0EBD-48D8-9454-663348E68B90}">
      <dsp:nvSpPr>
        <dsp:cNvPr id="0" name=""/>
        <dsp:cNvSpPr/>
      </dsp:nvSpPr>
      <dsp:spPr>
        <a:xfrm>
          <a:off x="1201" y="2253897"/>
          <a:ext cx="6703196" cy="1038001"/>
        </a:xfrm>
        <a:prstGeom prst="roundRect">
          <a:avLst>
            <a:gd name="adj" fmla="val 1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n-US" sz="4500" kern="1200" dirty="0" smtClean="0"/>
            <a:t>Comprehension</a:t>
          </a:r>
          <a:endParaRPr lang="en-US" sz="4500" kern="1200" dirty="0"/>
        </a:p>
      </dsp:txBody>
      <dsp:txXfrm>
        <a:off x="31603" y="2284299"/>
        <a:ext cx="6642392" cy="977197"/>
      </dsp:txXfrm>
    </dsp:sp>
    <dsp:sp modelId="{8DB5606E-AB74-45E2-91E0-361F3FCD441E}">
      <dsp:nvSpPr>
        <dsp:cNvPr id="0" name=""/>
        <dsp:cNvSpPr/>
      </dsp:nvSpPr>
      <dsp:spPr>
        <a:xfrm>
          <a:off x="1201" y="1127701"/>
          <a:ext cx="6703196" cy="1038001"/>
        </a:xfrm>
        <a:prstGeom prst="roundRect">
          <a:avLst>
            <a:gd name="adj" fmla="val 1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n-US" sz="4500" kern="1200" dirty="0" smtClean="0"/>
            <a:t>Application</a:t>
          </a:r>
          <a:endParaRPr lang="en-US" sz="4500" kern="1200" dirty="0"/>
        </a:p>
      </dsp:txBody>
      <dsp:txXfrm>
        <a:off x="31603" y="1158103"/>
        <a:ext cx="6642392" cy="977197"/>
      </dsp:txXfrm>
    </dsp:sp>
    <dsp:sp modelId="{102461A3-6CC1-4B37-8767-B5BF750058B8}">
      <dsp:nvSpPr>
        <dsp:cNvPr id="0" name=""/>
        <dsp:cNvSpPr/>
      </dsp:nvSpPr>
      <dsp:spPr>
        <a:xfrm>
          <a:off x="1201" y="1504"/>
          <a:ext cx="2203549" cy="1038001"/>
        </a:xfrm>
        <a:prstGeom prst="roundRect">
          <a:avLst>
            <a:gd name="adj" fmla="val 1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Analysis</a:t>
          </a:r>
          <a:endParaRPr lang="en-US" sz="3300" kern="1200" dirty="0"/>
        </a:p>
      </dsp:txBody>
      <dsp:txXfrm>
        <a:off x="31603" y="31906"/>
        <a:ext cx="2142745" cy="977197"/>
      </dsp:txXfrm>
    </dsp:sp>
    <dsp:sp modelId="{D6D3B4B2-D170-425A-AB12-C12305453062}">
      <dsp:nvSpPr>
        <dsp:cNvPr id="0" name=""/>
        <dsp:cNvSpPr/>
      </dsp:nvSpPr>
      <dsp:spPr>
        <a:xfrm>
          <a:off x="2251025" y="1504"/>
          <a:ext cx="2203549" cy="1038001"/>
        </a:xfrm>
        <a:prstGeom prst="roundRect">
          <a:avLst>
            <a:gd name="adj" fmla="val 1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Synthesis</a:t>
          </a:r>
          <a:endParaRPr lang="en-US" sz="3300" kern="1200" dirty="0"/>
        </a:p>
      </dsp:txBody>
      <dsp:txXfrm>
        <a:off x="2281427" y="31906"/>
        <a:ext cx="2142745" cy="977197"/>
      </dsp:txXfrm>
    </dsp:sp>
    <dsp:sp modelId="{323065A2-0054-42BC-9DCF-DB996F3F6396}">
      <dsp:nvSpPr>
        <dsp:cNvPr id="0" name=""/>
        <dsp:cNvSpPr/>
      </dsp:nvSpPr>
      <dsp:spPr>
        <a:xfrm>
          <a:off x="4500849" y="1504"/>
          <a:ext cx="2203549" cy="1038001"/>
        </a:xfrm>
        <a:prstGeom prst="roundRect">
          <a:avLst>
            <a:gd name="adj" fmla="val 10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Evaluation</a:t>
          </a:r>
          <a:endParaRPr lang="en-US" sz="3300" kern="1200" dirty="0"/>
        </a:p>
      </dsp:txBody>
      <dsp:txXfrm>
        <a:off x="4531251" y="31906"/>
        <a:ext cx="2142745" cy="977197"/>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architecture+Icon">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D7F7E3-C753-4A75-9D5C-E498077247D0}" type="datetimeFigureOut">
              <a:rPr lang="en-US" smtClean="0"/>
              <a:t>11/28/2010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EAF719-0028-47A8-B718-B0EA2A750A6E}" type="slidenum">
              <a:rPr lang="en-US" smtClean="0"/>
              <a:t>‹#›</a:t>
            </a:fld>
            <a:endParaRPr lang="en-US"/>
          </a:p>
        </p:txBody>
      </p:sp>
    </p:spTree>
    <p:extLst>
      <p:ext uri="{BB962C8B-B14F-4D97-AF65-F5344CB8AC3E}">
        <p14:creationId xmlns:p14="http://schemas.microsoft.com/office/powerpoint/2010/main" val="2957489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buClr>
                <a:schemeClr val="accent1">
                  <a:lumMod val="75000"/>
                </a:schemeClr>
              </a:buClr>
              <a:buFont typeface="Wingdings" pitchFamily="2" charset="2"/>
              <a:buChar char="Ø"/>
            </a:pPr>
            <a:r>
              <a:rPr lang="en-US" dirty="0" smtClean="0"/>
              <a:t>Board of Examinations at University of Chicago</a:t>
            </a:r>
          </a:p>
          <a:p>
            <a:pPr marL="914400" lvl="2" indent="0">
              <a:buClr>
                <a:schemeClr val="accent1">
                  <a:lumMod val="75000"/>
                </a:schemeClr>
              </a:buClr>
              <a:buFont typeface="Wingdings" pitchFamily="2" charset="2"/>
              <a:buNone/>
            </a:pPr>
            <a:r>
              <a:rPr lang="en-US" u="sng" dirty="0" smtClean="0"/>
              <a:t>For university examiners</a:t>
            </a:r>
            <a:r>
              <a:rPr lang="en-US" dirty="0" smtClean="0"/>
              <a:t>: </a:t>
            </a:r>
            <a:r>
              <a:rPr lang="en-US" sz="1200" dirty="0" smtClean="0">
                <a:latin typeface="Cambria Math" pitchFamily="18" charset="0"/>
                <a:ea typeface="Cambria Math" pitchFamily="18" charset="0"/>
              </a:rPr>
              <a:t>Wanted a practical tool that agreed with how they understood higher mental processes at that time.</a:t>
            </a:r>
            <a:endParaRPr lang="en-US" dirty="0" smtClean="0"/>
          </a:p>
          <a:p>
            <a:pPr lvl="1">
              <a:buClr>
                <a:schemeClr val="accent1">
                  <a:lumMod val="75000"/>
                </a:schemeClr>
              </a:buClr>
            </a:pPr>
            <a:endParaRPr lang="en-US" dirty="0" smtClean="0"/>
          </a:p>
          <a:p>
            <a:pPr marL="914400" lvl="2" indent="0">
              <a:buClr>
                <a:schemeClr val="accent1">
                  <a:lumMod val="75000"/>
                </a:schemeClr>
              </a:buClr>
              <a:buFont typeface="Wingdings" pitchFamily="2" charset="2"/>
              <a:buNone/>
            </a:pPr>
            <a:r>
              <a:rPr lang="en-US" u="sng" dirty="0" smtClean="0"/>
              <a:t>Added bonus</a:t>
            </a:r>
            <a:r>
              <a:rPr lang="en-US" dirty="0" smtClean="0"/>
              <a:t>: Categories also provided a framework for developing the objectives themselves</a:t>
            </a:r>
          </a:p>
          <a:p>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2</a:t>
            </a:fld>
            <a:endParaRPr lang="en-US"/>
          </a:p>
        </p:txBody>
      </p:sp>
    </p:spTree>
    <p:extLst>
      <p:ext uri="{BB962C8B-B14F-4D97-AF65-F5344CB8AC3E}">
        <p14:creationId xmlns:p14="http://schemas.microsoft.com/office/powerpoint/2010/main" val="20763068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YouTube Link: http://www.youtube.com/watch?v=dwS1MVZgTL8</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11</a:t>
            </a:fld>
            <a:endParaRPr lang="en-US"/>
          </a:p>
        </p:txBody>
      </p:sp>
    </p:spTree>
    <p:extLst>
      <p:ext uri="{BB962C8B-B14F-4D97-AF65-F5344CB8AC3E}">
        <p14:creationId xmlns:p14="http://schemas.microsoft.com/office/powerpoint/2010/main" val="4089759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Beyond the taxonomy, he was fundamentally interested in thinking and its development</a:t>
            </a:r>
          </a:p>
          <a:p>
            <a:pPr>
              <a:buClr>
                <a:schemeClr val="accent1">
                  <a:lumMod val="75000"/>
                </a:schemeClr>
              </a:buClr>
            </a:pPr>
            <a:endParaRPr lang="en-US" u="sng" dirty="0" smtClean="0">
              <a:latin typeface="Cambria Math" pitchFamily="18" charset="0"/>
              <a:ea typeface="Cambria Math" pitchFamily="18" charset="0"/>
            </a:endParaRPr>
          </a:p>
          <a:p>
            <a:pPr>
              <a:buClr>
                <a:schemeClr val="accent1">
                  <a:lumMod val="75000"/>
                </a:schemeClr>
              </a:buClr>
            </a:pPr>
            <a:r>
              <a:rPr lang="en-US" u="sng" dirty="0" smtClean="0">
                <a:latin typeface="Cambria Math" pitchFamily="18" charset="0"/>
                <a:ea typeface="Cambria Math" pitchFamily="18" charset="0"/>
              </a:rPr>
              <a:t>Bloom’s 2 Sigma Problem </a:t>
            </a:r>
            <a:r>
              <a:rPr lang="en-US" dirty="0" smtClean="0">
                <a:latin typeface="Cambria Math" pitchFamily="18" charset="0"/>
                <a:ea typeface="Cambria Math" pitchFamily="18" charset="0"/>
              </a:rPr>
              <a:t>(1984)</a:t>
            </a:r>
          </a:p>
          <a:p>
            <a:pPr marL="285750" indent="-285750">
              <a:buClr>
                <a:schemeClr val="accent1">
                  <a:lumMod val="75000"/>
                </a:schemeClr>
              </a:buClr>
              <a:buFont typeface="Wingdings" pitchFamily="2" charset="2"/>
              <a:buChar char="Ø"/>
            </a:pPr>
            <a:endParaRPr lang="en-US" dirty="0" smtClean="0"/>
          </a:p>
          <a:p>
            <a:pPr marL="742950" lvl="1" indent="-285750">
              <a:buClr>
                <a:schemeClr val="accent3">
                  <a:lumMod val="50000"/>
                </a:schemeClr>
              </a:buClr>
              <a:buFont typeface="Wingdings" pitchFamily="2" charset="2"/>
              <a:buChar char="§"/>
            </a:pPr>
            <a:r>
              <a:rPr lang="en-US" dirty="0" smtClean="0">
                <a:latin typeface="Cambria Math" pitchFamily="18" charset="0"/>
                <a:ea typeface="Cambria Math" pitchFamily="18" charset="0"/>
              </a:rPr>
              <a:t>Observed a positive effect of tutoring using mastery-learning techniques on an average student (2 sigma above conventional)</a:t>
            </a:r>
          </a:p>
          <a:p>
            <a:endParaRPr lang="en-US" dirty="0" smtClean="0"/>
          </a:p>
          <a:p>
            <a:r>
              <a:rPr lang="en-US" dirty="0" smtClean="0"/>
              <a:t>References: </a:t>
            </a:r>
            <a:r>
              <a:rPr lang="en-US" sz="1200" dirty="0" smtClean="0"/>
              <a:t>(1958, Bloom &amp; </a:t>
            </a:r>
            <a:r>
              <a:rPr lang="en-US" sz="1200" dirty="0" err="1" smtClean="0"/>
              <a:t>Broder</a:t>
            </a:r>
            <a:r>
              <a:rPr lang="en-US" sz="1200" dirty="0" smtClean="0"/>
              <a:t>)</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12</a:t>
            </a:fld>
            <a:endParaRPr lang="en-US"/>
          </a:p>
        </p:txBody>
      </p:sp>
    </p:spTree>
    <p:extLst>
      <p:ext uri="{BB962C8B-B14F-4D97-AF65-F5344CB8AC3E}">
        <p14:creationId xmlns:p14="http://schemas.microsoft.com/office/powerpoint/2010/main" val="347074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1">
                  <a:lumMod val="75000"/>
                </a:schemeClr>
              </a:buClr>
            </a:pPr>
            <a:r>
              <a:rPr lang="en-US" i="1" dirty="0" smtClean="0"/>
              <a:t>Taxonomy of Educational Objectives, Handbook 1: Cognitive Domain</a:t>
            </a:r>
            <a:r>
              <a:rPr lang="en-US" dirty="0" smtClean="0"/>
              <a:t> (1956)</a:t>
            </a:r>
          </a:p>
          <a:p>
            <a:pPr marL="742950" lvl="1" indent="-285750">
              <a:buClr>
                <a:schemeClr val="accent1">
                  <a:lumMod val="75000"/>
                </a:schemeClr>
              </a:buClr>
              <a:buFont typeface="Arial" pitchFamily="34" charset="0"/>
              <a:buChar char="•"/>
            </a:pPr>
            <a:r>
              <a:rPr lang="en-US" dirty="0" smtClean="0"/>
              <a:t>Focuses only on those behaviors in the </a:t>
            </a:r>
            <a:r>
              <a:rPr lang="en-US" b="1" dirty="0" smtClean="0"/>
              <a:t>cognitive domain </a:t>
            </a:r>
            <a:r>
              <a:rPr lang="en-US" dirty="0" smtClean="0"/>
              <a:t>deemed</a:t>
            </a:r>
            <a:br>
              <a:rPr lang="en-US" dirty="0" smtClean="0"/>
            </a:br>
            <a:r>
              <a:rPr lang="en-US" dirty="0" smtClean="0"/>
              <a:t>important to learning and measuring capability</a:t>
            </a:r>
          </a:p>
          <a:p>
            <a:pPr marL="742950" lvl="1" indent="-285750">
              <a:buClr>
                <a:schemeClr val="accent1">
                  <a:lumMod val="75000"/>
                </a:schemeClr>
              </a:buClr>
              <a:buFont typeface="Arial" pitchFamily="34" charset="0"/>
              <a:buChar char="•"/>
            </a:pPr>
            <a:r>
              <a:rPr lang="en-US" dirty="0" smtClean="0"/>
              <a:t>More material expected for other domains. </a:t>
            </a:r>
          </a:p>
          <a:p>
            <a:pPr marL="742950" lvl="1" indent="-285750">
              <a:buClr>
                <a:schemeClr val="accent1">
                  <a:lumMod val="75000"/>
                </a:schemeClr>
              </a:buClr>
              <a:buFont typeface="Arial" pitchFamily="34" charset="0"/>
              <a:buChar char="•"/>
            </a:pPr>
            <a:r>
              <a:rPr lang="en-US" dirty="0" smtClean="0"/>
              <a:t>“Ideally each major field should have its own taxonomy in its own </a:t>
            </a:r>
            <a:br>
              <a:rPr lang="en-US" dirty="0" smtClean="0"/>
            </a:br>
            <a:r>
              <a:rPr lang="en-US" dirty="0" smtClean="0"/>
              <a:t>language…” (Bloom, 1971)</a:t>
            </a:r>
          </a:p>
          <a:p>
            <a:pPr marL="457200" lvl="1" indent="0">
              <a:buClr>
                <a:schemeClr val="accent1">
                  <a:lumMod val="75000"/>
                </a:schemeClr>
              </a:buClr>
              <a:buFont typeface="Arial" pitchFamily="34" charset="0"/>
              <a:buNone/>
            </a:pPr>
            <a:endParaRPr lang="en-US" dirty="0" smtClean="0"/>
          </a:p>
          <a:p>
            <a:pPr marL="0" marR="0" lvl="0" indent="0" algn="l" defTabSz="914400" rtl="0" eaLnBrk="1" fontAlgn="auto" latinLnBrk="0" hangingPunct="1">
              <a:lnSpc>
                <a:spcPct val="100000"/>
              </a:lnSpc>
              <a:spcBef>
                <a:spcPts val="0"/>
              </a:spcBef>
              <a:spcAft>
                <a:spcPts val="0"/>
              </a:spcAft>
              <a:buClr>
                <a:schemeClr val="accent1">
                  <a:lumMod val="75000"/>
                </a:schemeClr>
              </a:buClr>
              <a:buSzTx/>
              <a:buFont typeface="Arial" pitchFamily="34" charset="0"/>
              <a:buNone/>
              <a:tabLst/>
              <a:defRPr/>
            </a:pPr>
            <a:r>
              <a:rPr lang="en-US" i="1" dirty="0" smtClean="0"/>
              <a:t>Taxonomy of Educational Objectives, Handbook 1: Affective Domain</a:t>
            </a:r>
            <a:r>
              <a:rPr lang="en-US" dirty="0" smtClean="0"/>
              <a:t> (</a:t>
            </a:r>
            <a:r>
              <a:rPr lang="en-US" dirty="0" err="1" smtClean="0"/>
              <a:t>Krathwohl</a:t>
            </a:r>
            <a:r>
              <a:rPr lang="en-US" dirty="0" smtClean="0"/>
              <a:t>, Bloom,</a:t>
            </a:r>
            <a:r>
              <a:rPr lang="en-US" baseline="0" dirty="0" smtClean="0"/>
              <a:t> </a:t>
            </a:r>
            <a:r>
              <a:rPr lang="en-US" baseline="0" dirty="0" err="1" smtClean="0"/>
              <a:t>Masia</a:t>
            </a:r>
            <a:r>
              <a:rPr lang="en-US" baseline="0" dirty="0" smtClean="0"/>
              <a:t>; 1964)</a:t>
            </a:r>
          </a:p>
          <a:p>
            <a:pPr marL="0" lvl="0" indent="0">
              <a:buClr>
                <a:schemeClr val="accent1">
                  <a:lumMod val="75000"/>
                </a:schemeClr>
              </a:buClr>
              <a:buFont typeface="Arial" pitchFamily="34" charset="0"/>
              <a:buNone/>
            </a:pPr>
            <a:endParaRPr lang="en-US" dirty="0" smtClean="0"/>
          </a:p>
        </p:txBody>
      </p:sp>
      <p:sp>
        <p:nvSpPr>
          <p:cNvPr id="4" name="Slide Number Placeholder 3"/>
          <p:cNvSpPr>
            <a:spLocks noGrp="1"/>
          </p:cNvSpPr>
          <p:nvPr>
            <p:ph type="sldNum" sz="quarter" idx="10"/>
          </p:nvPr>
        </p:nvSpPr>
        <p:spPr/>
        <p:txBody>
          <a:bodyPr/>
          <a:lstStyle/>
          <a:p>
            <a:fld id="{8AEAF719-0028-47A8-B718-B0EA2A750A6E}" type="slidenum">
              <a:rPr lang="en-US" smtClean="0"/>
              <a:t>3</a:t>
            </a:fld>
            <a:endParaRPr lang="en-US"/>
          </a:p>
        </p:txBody>
      </p:sp>
    </p:spTree>
    <p:extLst>
      <p:ext uri="{BB962C8B-B14F-4D97-AF65-F5344CB8AC3E}">
        <p14:creationId xmlns:p14="http://schemas.microsoft.com/office/powerpoint/2010/main" val="2473642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Levels of learning from simple to complex</a:t>
            </a:r>
          </a:p>
          <a:p>
            <a:endParaRPr lang="en-US" dirty="0" smtClean="0"/>
          </a:p>
          <a:p>
            <a:r>
              <a:rPr lang="en-US" sz="1200" b="0" i="0" u="none" strike="noStrike" kern="1200" baseline="0" dirty="0" smtClean="0">
                <a:solidFill>
                  <a:schemeClr val="tx1"/>
                </a:solidFill>
                <a:latin typeface="+mn-lt"/>
                <a:ea typeface="+mn-ea"/>
                <a:cs typeface="+mn-cs"/>
              </a:rPr>
              <a:t>The theory is based upon the idea that there are levels of observable actions that indicate something is happening in the brain (cognitive activity.) </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4</a:t>
            </a:fld>
            <a:endParaRPr lang="en-US"/>
          </a:p>
        </p:txBody>
      </p:sp>
    </p:spTree>
    <p:extLst>
      <p:ext uri="{BB962C8B-B14F-4D97-AF65-F5344CB8AC3E}">
        <p14:creationId xmlns:p14="http://schemas.microsoft.com/office/powerpoint/2010/main" val="1696436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Knowledge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Recalling memorized information. May involve remembering a wide range of material from specific facts to complete theories, but all that is required is the bringing to mind of the appropriate information. Represents the lowest level of learning outcomes in the cognitive domain. </a:t>
            </a:r>
          </a:p>
          <a:p>
            <a:endParaRPr lang="en-US" dirty="0" smtClean="0"/>
          </a:p>
          <a:p>
            <a:r>
              <a:rPr lang="en-US" dirty="0" smtClean="0"/>
              <a:t>Verbs: List,</a:t>
            </a:r>
            <a:r>
              <a:rPr lang="en-US" baseline="0" dirty="0" smtClean="0"/>
              <a:t> Name, Recall, Record, Relate, Repeat, State Tell, Underline</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5</a:t>
            </a:fld>
            <a:endParaRPr lang="en-US"/>
          </a:p>
        </p:txBody>
      </p:sp>
    </p:spTree>
    <p:extLst>
      <p:ext uri="{BB962C8B-B14F-4D97-AF65-F5344CB8AC3E}">
        <p14:creationId xmlns:p14="http://schemas.microsoft.com/office/powerpoint/2010/main" val="3204077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Comprehension</a:t>
            </a:r>
          </a:p>
          <a:p>
            <a:endParaRPr lang="en-US" dirty="0" smtClean="0"/>
          </a:p>
          <a:p>
            <a:r>
              <a:rPr lang="en-US" sz="1200" kern="1200" dirty="0" smtClean="0">
                <a:solidFill>
                  <a:schemeClr val="tx1"/>
                </a:solidFill>
                <a:effectLst/>
                <a:latin typeface="+mn-lt"/>
                <a:ea typeface="+mn-ea"/>
                <a:cs typeface="+mn-cs"/>
              </a:rPr>
              <a:t>The ability to grasp the meaning of material. Translating material from one form to another (words to numbers), interpreting material (explaining or summarizing), estimating future trends (predicting consequences or effects). Goes one step beyond the simple remembering of material, and represent the lowest level of understanding.</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Verbs: Compare, Describe, Discuss, Explain, Express, Identify, Recognize, Restate,</a:t>
            </a:r>
            <a:r>
              <a:rPr lang="en-US" sz="1200" kern="1200" baseline="0" dirty="0" smtClean="0">
                <a:solidFill>
                  <a:schemeClr val="tx1"/>
                </a:solidFill>
                <a:effectLst/>
                <a:latin typeface="+mn-lt"/>
                <a:ea typeface="+mn-ea"/>
                <a:cs typeface="+mn-cs"/>
              </a:rPr>
              <a:t> Tell, Translate</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6</a:t>
            </a:fld>
            <a:endParaRPr lang="en-US"/>
          </a:p>
        </p:txBody>
      </p:sp>
    </p:spTree>
    <p:extLst>
      <p:ext uri="{BB962C8B-B14F-4D97-AF65-F5344CB8AC3E}">
        <p14:creationId xmlns:p14="http://schemas.microsoft.com/office/powerpoint/2010/main" val="1525831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Application</a:t>
            </a:r>
          </a:p>
          <a:p>
            <a:endParaRPr lang="en-US" dirty="0" smtClean="0"/>
          </a:p>
          <a:p>
            <a:r>
              <a:rPr lang="en-US" sz="1200" kern="1200" dirty="0" smtClean="0">
                <a:solidFill>
                  <a:schemeClr val="tx1"/>
                </a:solidFill>
                <a:effectLst/>
                <a:latin typeface="+mn-lt"/>
                <a:ea typeface="+mn-ea"/>
                <a:cs typeface="+mn-cs"/>
              </a:rPr>
              <a:t>The ability to use learned material in new and concrete situations. Applying rules, methods, concepts, principles, laws, and theories. Learning outcomes in this area require a higher level of understanding than those under comprehension.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Verbs: Apply, Complete,</a:t>
            </a:r>
            <a:r>
              <a:rPr lang="en-US" sz="1200" kern="1200" baseline="0" dirty="0" smtClean="0">
                <a:solidFill>
                  <a:schemeClr val="tx1"/>
                </a:solidFill>
                <a:effectLst/>
                <a:latin typeface="+mn-lt"/>
                <a:ea typeface="+mn-ea"/>
                <a:cs typeface="+mn-cs"/>
              </a:rPr>
              <a:t> Construct, Demonstrate, Dramatize, Employ, Illustrate, Interpret, Operate, Practice, Schedule, Sketch, Use</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7</a:t>
            </a:fld>
            <a:endParaRPr lang="en-US"/>
          </a:p>
        </p:txBody>
      </p:sp>
    </p:spTree>
    <p:extLst>
      <p:ext uri="{BB962C8B-B14F-4D97-AF65-F5344CB8AC3E}">
        <p14:creationId xmlns:p14="http://schemas.microsoft.com/office/powerpoint/2010/main" val="2468847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Analysis</a:t>
            </a:r>
          </a:p>
          <a:p>
            <a:endParaRPr lang="en-US" dirty="0" smtClean="0"/>
          </a:p>
          <a:p>
            <a:r>
              <a:rPr lang="en-US" sz="1200" kern="1200" dirty="0" smtClean="0">
                <a:solidFill>
                  <a:schemeClr val="tx1"/>
                </a:solidFill>
                <a:effectLst/>
                <a:latin typeface="+mn-lt"/>
                <a:ea typeface="+mn-ea"/>
                <a:cs typeface="+mn-cs"/>
              </a:rPr>
              <a:t>The ability to break down material into its component parts. Identifying parts, analysis of relationships between parts, recognition of the organizational principles involved. Learning outcomes here represent a higher intellectual level than comprehension and application because they require an understanding of both the content and the structural form of the material.</a:t>
            </a:r>
            <a:endParaRPr lang="en-US" dirty="0" smtClean="0"/>
          </a:p>
          <a:p>
            <a:endParaRPr lang="en-US" dirty="0" smtClean="0"/>
          </a:p>
          <a:p>
            <a:r>
              <a:rPr lang="en-US" dirty="0" smtClean="0"/>
              <a:t>Verbs: Analyze, Appraise, Categorize, Compare, Contrast,</a:t>
            </a:r>
            <a:r>
              <a:rPr lang="en-US" baseline="0" dirty="0" smtClean="0"/>
              <a:t> Debate, Diagram, Differentiate, Distinguish, Examine, Experiment, Inspect, Inventory, Question, Test</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8</a:t>
            </a:fld>
            <a:endParaRPr lang="en-US"/>
          </a:p>
        </p:txBody>
      </p:sp>
    </p:spTree>
    <p:extLst>
      <p:ext uri="{BB962C8B-B14F-4D97-AF65-F5344CB8AC3E}">
        <p14:creationId xmlns:p14="http://schemas.microsoft.com/office/powerpoint/2010/main" val="1748056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Synthesis</a:t>
            </a:r>
          </a:p>
          <a:p>
            <a:endParaRPr lang="en-US" dirty="0" smtClean="0"/>
          </a:p>
          <a:p>
            <a:r>
              <a:rPr lang="en-US" sz="1200" kern="1200" dirty="0" smtClean="0">
                <a:solidFill>
                  <a:schemeClr val="tx1"/>
                </a:solidFill>
                <a:effectLst/>
                <a:latin typeface="+mn-lt"/>
                <a:ea typeface="+mn-ea"/>
                <a:cs typeface="+mn-cs"/>
              </a:rPr>
              <a:t>The ability to put parts together to form a new whole. This may involve the production of a unique communication (theme or speech), a plan of operations (research proposal), or a set of abstract relations (scheme for classifying information). Learning outcomes in this area stress creative behaviors, with major emphasis on the formulation of new patterns or structure.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Verbs: Arrange, Assemble, Collect, Combine, Comply, Compose, Construct, Create, Design, Devise, Formulate, Manage, Organize, Plan, Prepare, Propose, Setup</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9</a:t>
            </a:fld>
            <a:endParaRPr lang="en-US"/>
          </a:p>
        </p:txBody>
      </p:sp>
    </p:spTree>
    <p:extLst>
      <p:ext uri="{BB962C8B-B14F-4D97-AF65-F5344CB8AC3E}">
        <p14:creationId xmlns:p14="http://schemas.microsoft.com/office/powerpoint/2010/main" val="4286898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Evaluation</a:t>
            </a:r>
          </a:p>
          <a:p>
            <a:endParaRPr lang="en-US" dirty="0" smtClean="0"/>
          </a:p>
          <a:p>
            <a:r>
              <a:rPr lang="en-US" sz="1200" kern="1200" dirty="0" smtClean="0">
                <a:solidFill>
                  <a:schemeClr val="tx1"/>
                </a:solidFill>
                <a:effectLst/>
                <a:latin typeface="+mn-lt"/>
                <a:ea typeface="+mn-ea"/>
                <a:cs typeface="+mn-cs"/>
              </a:rPr>
              <a:t>The ability to judge the value of material (statement, novel, poem, research report) for a given purpose. The judgments are to be based on definite criteria, which may be internal (organization) or external (relevance to the purpose). The student may determine the criteria or be given them. Learning outcomes in this area are highest in the cognitive hierarchy because they contain elements of all the other categories, plus conscious value judgments based on clearly defined criteria.</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Verbs: Appraise, Argue, Assess, Choose,</a:t>
            </a:r>
            <a:r>
              <a:rPr lang="en-US" sz="1200" kern="1200" baseline="0" dirty="0" smtClean="0">
                <a:solidFill>
                  <a:schemeClr val="tx1"/>
                </a:solidFill>
                <a:effectLst/>
                <a:latin typeface="+mn-lt"/>
                <a:ea typeface="+mn-ea"/>
                <a:cs typeface="+mn-cs"/>
              </a:rPr>
              <a:t> Compare, Conclude, Estimate, Evaluate, Interpret, Judge, Justify, Measure, Rate, Revise, Score, Select, Support, Value</a:t>
            </a:r>
            <a:endParaRPr lang="en-US" dirty="0"/>
          </a:p>
        </p:txBody>
      </p:sp>
      <p:sp>
        <p:nvSpPr>
          <p:cNvPr id="4" name="Slide Number Placeholder 3"/>
          <p:cNvSpPr>
            <a:spLocks noGrp="1"/>
          </p:cNvSpPr>
          <p:nvPr>
            <p:ph type="sldNum" sz="quarter" idx="10"/>
          </p:nvPr>
        </p:nvSpPr>
        <p:spPr/>
        <p:txBody>
          <a:bodyPr/>
          <a:lstStyle/>
          <a:p>
            <a:fld id="{8AEAF719-0028-47A8-B718-B0EA2A750A6E}" type="slidenum">
              <a:rPr lang="en-US" smtClean="0"/>
              <a:t>10</a:t>
            </a:fld>
            <a:endParaRPr lang="en-US"/>
          </a:p>
        </p:txBody>
      </p:sp>
    </p:spTree>
    <p:extLst>
      <p:ext uri="{BB962C8B-B14F-4D97-AF65-F5344CB8AC3E}">
        <p14:creationId xmlns:p14="http://schemas.microsoft.com/office/powerpoint/2010/main" val="3697804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214409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7801248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34830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11996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533317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737561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9200134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7790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1439343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38001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069288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5062496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ideo" Target="http://www.youtube.com/v/dwS1MVZgTL8?fs=1&amp;hl=en_US" TargetMode="Externa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JoNhx_Rne3o"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9600"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Bloom’s Taxonomy</a:t>
            </a:r>
            <a:r>
              <a:rPr lang="en-US" sz="9600" dirty="0" smtClean="0">
                <a:effectLst>
                  <a:outerShdw blurRad="63500" sx="102000" sy="102000" algn="ctr" rotWithShape="0">
                    <a:prstClr val="black">
                      <a:alpha val="40000"/>
                    </a:prstClr>
                  </a:outerShdw>
                </a:effectLst>
                <a:latin typeface="Cambria Math" pitchFamily="18" charset="0"/>
                <a:ea typeface="Cambria Math" pitchFamily="18" charset="0"/>
              </a:rPr>
              <a:t/>
            </a:r>
            <a:br>
              <a:rPr lang="en-US" sz="9600" dirty="0" smtClean="0">
                <a:effectLst>
                  <a:outerShdw blurRad="63500" sx="102000" sy="102000" algn="ctr" rotWithShape="0">
                    <a:prstClr val="black">
                      <a:alpha val="40000"/>
                    </a:prstClr>
                  </a:outerShdw>
                </a:effectLst>
                <a:latin typeface="Cambria Math" pitchFamily="18" charset="0"/>
                <a:ea typeface="Cambria Math" pitchFamily="18" charset="0"/>
              </a:rPr>
            </a:br>
            <a:endParaRPr lang="en-US" dirty="0">
              <a:effectLst>
                <a:outerShdw blurRad="63500" sx="102000" sy="102000" algn="ctr" rotWithShape="0">
                  <a:prstClr val="black">
                    <a:alpha val="40000"/>
                  </a:prstClr>
                </a:outerShdw>
              </a:effectLst>
              <a:latin typeface="Cambria Math" pitchFamily="18" charset="0"/>
              <a:ea typeface="Cambria Math" pitchFamily="18" charset="0"/>
            </a:endParaRPr>
          </a:p>
        </p:txBody>
      </p:sp>
      <p:sp>
        <p:nvSpPr>
          <p:cNvPr id="3" name="Subtitle 2"/>
          <p:cNvSpPr>
            <a:spLocks noGrp="1"/>
          </p:cNvSpPr>
          <p:nvPr>
            <p:ph type="subTitle" idx="1"/>
          </p:nvPr>
        </p:nvSpPr>
        <p:spPr>
          <a:xfrm>
            <a:off x="1371600" y="5867400"/>
            <a:ext cx="6400800" cy="609600"/>
          </a:xfrm>
        </p:spPr>
        <p:txBody>
          <a:bodyPr/>
          <a:lstStyle/>
          <a:p>
            <a:r>
              <a:rPr lang="en-US" sz="1200" dirty="0" smtClean="0"/>
              <a:t>LTMS 525-FA2010</a:t>
            </a:r>
          </a:p>
          <a:p>
            <a:r>
              <a:rPr lang="en-US" sz="1200" dirty="0" smtClean="0"/>
              <a:t>Diana Dugas</a:t>
            </a:r>
            <a:endParaRPr lang="en-US" sz="1200" dirty="0"/>
          </a:p>
        </p:txBody>
      </p:sp>
    </p:spTree>
    <p:extLst>
      <p:ext uri="{BB962C8B-B14F-4D97-AF65-F5344CB8AC3E}">
        <p14:creationId xmlns:p14="http://schemas.microsoft.com/office/powerpoint/2010/main" val="1265797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300" y="1200150"/>
            <a:ext cx="4343400" cy="542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935751" y="304800"/>
            <a:ext cx="3272499"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Evaluation</a:t>
            </a:r>
            <a:endParaRPr lang="en-US" sz="5400" dirty="0">
              <a:solidFill>
                <a:schemeClr val="accent3">
                  <a:lumMod val="50000"/>
                </a:schemeClr>
              </a:solidFill>
              <a:latin typeface="Cambria Math" pitchFamily="18" charset="0"/>
              <a:ea typeface="Cambria Math" pitchFamily="18" charset="0"/>
            </a:endParaRPr>
          </a:p>
        </p:txBody>
      </p:sp>
    </p:spTree>
    <p:extLst>
      <p:ext uri="{BB962C8B-B14F-4D97-AF65-F5344CB8AC3E}">
        <p14:creationId xmlns:p14="http://schemas.microsoft.com/office/powerpoint/2010/main" val="4134431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6556" y="304800"/>
            <a:ext cx="4650889"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Bloomin’ Pirate</a:t>
            </a:r>
            <a:endParaRPr lang="en-US" sz="5400" dirty="0">
              <a:solidFill>
                <a:schemeClr val="accent3">
                  <a:lumMod val="50000"/>
                </a:schemeClr>
              </a:solidFill>
              <a:latin typeface="Cambria Math" pitchFamily="18" charset="0"/>
              <a:ea typeface="Cambria Math" pitchFamily="18" charset="0"/>
            </a:endParaRPr>
          </a:p>
        </p:txBody>
      </p:sp>
      <p:pic>
        <p:nvPicPr>
          <p:cNvPr id="3" name="dwS1MVZgTL8?fs=1&amp;hl=en_US"/>
          <p:cNvPicPr>
            <a:picLocks noRot="1" noChangeAspect="1"/>
          </p:cNvPicPr>
          <p:nvPr>
            <a:videoFile r:link="rId1"/>
          </p:nvPr>
        </p:nvPicPr>
        <p:blipFill>
          <a:blip r:embed="rId4"/>
          <a:stretch>
            <a:fillRect/>
          </a:stretch>
        </p:blipFill>
        <p:spPr>
          <a:xfrm>
            <a:off x="1066800" y="1257300"/>
            <a:ext cx="6858000" cy="5143500"/>
          </a:xfrm>
          <a:prstGeom prst="rect">
            <a:avLst/>
          </a:prstGeom>
        </p:spPr>
      </p:pic>
    </p:spTree>
    <p:extLst>
      <p:ext uri="{BB962C8B-B14F-4D97-AF65-F5344CB8AC3E}">
        <p14:creationId xmlns:p14="http://schemas.microsoft.com/office/powerpoint/2010/main" val="41420030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95400" y="304800"/>
            <a:ext cx="6489982"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Beyond the taxonomy</a:t>
            </a:r>
            <a:endParaRPr lang="en-US" sz="5400" dirty="0">
              <a:solidFill>
                <a:schemeClr val="accent3">
                  <a:lumMod val="50000"/>
                </a:schemeClr>
              </a:solidFill>
              <a:latin typeface="Cambria Math" pitchFamily="18" charset="0"/>
              <a:ea typeface="Cambria Math"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817132"/>
            <a:ext cx="3719678" cy="4431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809722" y="2133600"/>
            <a:ext cx="3953277" cy="4062651"/>
          </a:xfrm>
          <a:prstGeom prst="rect">
            <a:avLst/>
          </a:prstGeom>
          <a:noFill/>
        </p:spPr>
        <p:txBody>
          <a:bodyPr wrap="square" rtlCol="0">
            <a:spAutoFit/>
          </a:bodyPr>
          <a:lstStyle/>
          <a:p>
            <a:pPr marL="342900" indent="-342900">
              <a:buClr>
                <a:schemeClr val="accent3">
                  <a:lumMod val="50000"/>
                </a:schemeClr>
              </a:buClr>
              <a:buFont typeface="Wingdings" pitchFamily="2" charset="2"/>
              <a:buChar char="§"/>
            </a:pPr>
            <a:r>
              <a:rPr lang="en-US" sz="2400" dirty="0">
                <a:latin typeface="Cambria Math" pitchFamily="18" charset="0"/>
                <a:ea typeface="Cambria Math" pitchFamily="18" charset="0"/>
              </a:rPr>
              <a:t>What were they thinking about as the teacher taught</a:t>
            </a:r>
            <a:r>
              <a:rPr lang="en-US" sz="2400" dirty="0" smtClean="0">
                <a:latin typeface="Cambria Math" pitchFamily="18" charset="0"/>
                <a:ea typeface="Cambria Math" pitchFamily="18" charset="0"/>
              </a:rPr>
              <a:t>?</a:t>
            </a:r>
          </a:p>
          <a:p>
            <a:pPr marL="342900" indent="-342900">
              <a:buClr>
                <a:schemeClr val="accent3">
                  <a:lumMod val="50000"/>
                </a:schemeClr>
              </a:buClr>
              <a:buFont typeface="Wingdings" pitchFamily="2" charset="2"/>
              <a:buChar char="§"/>
            </a:pPr>
            <a:endParaRPr lang="en-US" sz="2400" dirty="0">
              <a:latin typeface="Cambria Math" pitchFamily="18" charset="0"/>
              <a:ea typeface="Cambria Math" pitchFamily="18" charset="0"/>
            </a:endParaRPr>
          </a:p>
          <a:p>
            <a:pPr marL="342900" indent="-342900">
              <a:buClr>
                <a:schemeClr val="accent3">
                  <a:lumMod val="50000"/>
                </a:schemeClr>
              </a:buClr>
              <a:buFont typeface="Wingdings" pitchFamily="2" charset="2"/>
              <a:buChar char="§"/>
            </a:pPr>
            <a:r>
              <a:rPr lang="en-US" sz="2400" dirty="0">
                <a:latin typeface="Cambria Math" pitchFamily="18" charset="0"/>
                <a:ea typeface="Cambria Math" pitchFamily="18" charset="0"/>
              </a:rPr>
              <a:t>Used stimulated recall and think-aloud </a:t>
            </a:r>
            <a:r>
              <a:rPr lang="en-US" sz="2400" dirty="0" smtClean="0">
                <a:latin typeface="Cambria Math" pitchFamily="18" charset="0"/>
                <a:ea typeface="Cambria Math" pitchFamily="18" charset="0"/>
              </a:rPr>
              <a:t>techniques</a:t>
            </a:r>
          </a:p>
          <a:p>
            <a:pPr marL="342900" indent="-342900">
              <a:buClr>
                <a:schemeClr val="accent3">
                  <a:lumMod val="50000"/>
                </a:schemeClr>
              </a:buClr>
              <a:buFont typeface="Wingdings" pitchFamily="2" charset="2"/>
              <a:buChar char="§"/>
            </a:pPr>
            <a:endParaRPr lang="en-US" sz="2400" dirty="0">
              <a:latin typeface="Cambria Math" pitchFamily="18" charset="0"/>
              <a:ea typeface="Cambria Math" pitchFamily="18" charset="0"/>
            </a:endParaRPr>
          </a:p>
          <a:p>
            <a:pPr marL="342900" indent="-342900">
              <a:buClr>
                <a:schemeClr val="accent3">
                  <a:lumMod val="50000"/>
                </a:schemeClr>
              </a:buClr>
              <a:buFont typeface="Wingdings" pitchFamily="2" charset="2"/>
              <a:buChar char="§"/>
            </a:pPr>
            <a:r>
              <a:rPr lang="en-US" sz="2400" dirty="0">
                <a:latin typeface="Cambria Math" pitchFamily="18" charset="0"/>
                <a:ea typeface="Cambria Math" pitchFamily="18" charset="0"/>
              </a:rPr>
              <a:t>The student’s experience is what matters</a:t>
            </a:r>
          </a:p>
          <a:p>
            <a:endParaRPr lang="en-US" dirty="0"/>
          </a:p>
        </p:txBody>
      </p:sp>
      <p:sp>
        <p:nvSpPr>
          <p:cNvPr id="5" name="Rectangle 4"/>
          <p:cNvSpPr/>
          <p:nvPr/>
        </p:nvSpPr>
        <p:spPr>
          <a:xfrm>
            <a:off x="914400" y="1295400"/>
            <a:ext cx="7848600" cy="523220"/>
          </a:xfrm>
          <a:prstGeom prst="rect">
            <a:avLst/>
          </a:prstGeom>
        </p:spPr>
        <p:txBody>
          <a:bodyPr wrap="square" numCol="1">
            <a:spAutoFit/>
          </a:bodyPr>
          <a:lstStyle/>
          <a:p>
            <a:pPr>
              <a:buClr>
                <a:schemeClr val="accent1">
                  <a:lumMod val="75000"/>
                </a:schemeClr>
              </a:buClr>
            </a:pPr>
            <a:r>
              <a:rPr lang="en-US" sz="2800" b="1" dirty="0" smtClean="0">
                <a:latin typeface="Cambria Math" pitchFamily="18" charset="0"/>
                <a:ea typeface="Cambria Math" pitchFamily="18" charset="0"/>
              </a:rPr>
              <a:t>Studied the thought </a:t>
            </a:r>
            <a:r>
              <a:rPr lang="en-US" sz="2800" b="1" dirty="0">
                <a:latin typeface="Cambria Math" pitchFamily="18" charset="0"/>
                <a:ea typeface="Cambria Math" pitchFamily="18" charset="0"/>
              </a:rPr>
              <a:t>processes of college students</a:t>
            </a:r>
            <a:r>
              <a:rPr lang="en-US" sz="2400" b="1" dirty="0">
                <a:latin typeface="Cambria Math" pitchFamily="18" charset="0"/>
                <a:ea typeface="Cambria Math" pitchFamily="18" charset="0"/>
              </a:rPr>
              <a:t> </a:t>
            </a:r>
            <a:endParaRPr lang="en-US" sz="2400" b="1" dirty="0" smtClean="0">
              <a:latin typeface="Cambria Math" pitchFamily="18" charset="0"/>
              <a:ea typeface="Cambria Math" pitchFamily="18" charset="0"/>
            </a:endParaRPr>
          </a:p>
        </p:txBody>
      </p:sp>
      <p:sp>
        <p:nvSpPr>
          <p:cNvPr id="7" name="TextBox 6"/>
          <p:cNvSpPr txBox="1"/>
          <p:nvPr/>
        </p:nvSpPr>
        <p:spPr>
          <a:xfrm>
            <a:off x="1143000" y="65532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8354704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381000"/>
            <a:ext cx="5659242" cy="1354217"/>
          </a:xfrm>
          <a:prstGeom prst="rect">
            <a:avLst/>
          </a:prstGeom>
          <a:noFill/>
        </p:spPr>
        <p:txBody>
          <a:bodyPr wrap="none" rtlCol="0">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Benjamin S. Bloom</a:t>
            </a:r>
          </a:p>
          <a:p>
            <a:pPr algn="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pitchFamily="18" charset="0"/>
                <a:ea typeface="Cambria Math" pitchFamily="18" charset="0"/>
              </a:rPr>
              <a:t>1913 - 1999</a:t>
            </a:r>
            <a:endParaRPr lang="en-US"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mbria Math" pitchFamily="18" charset="0"/>
              <a:ea typeface="Cambria Math" pitchFamily="18" charset="0"/>
            </a:endParaRPr>
          </a:p>
        </p:txBody>
      </p:sp>
      <p:grpSp>
        <p:nvGrpSpPr>
          <p:cNvPr id="6" name="Group 5"/>
          <p:cNvGrpSpPr/>
          <p:nvPr/>
        </p:nvGrpSpPr>
        <p:grpSpPr>
          <a:xfrm>
            <a:off x="3962400" y="1828800"/>
            <a:ext cx="4724400" cy="2805285"/>
            <a:chOff x="838200" y="1828800"/>
            <a:chExt cx="4724400" cy="2805285"/>
          </a:xfrm>
        </p:grpSpPr>
        <p:pic>
          <p:nvPicPr>
            <p:cNvPr id="5" name="Picture 4"/>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931593" y="1828800"/>
              <a:ext cx="4097607" cy="2805285"/>
            </a:xfrm>
            <a:prstGeom prst="rect">
              <a:avLst/>
            </a:prstGeom>
          </p:spPr>
        </p:pic>
        <p:sp>
          <p:nvSpPr>
            <p:cNvPr id="4" name="TextBox 3"/>
            <p:cNvSpPr txBox="1"/>
            <p:nvPr/>
          </p:nvSpPr>
          <p:spPr>
            <a:xfrm>
              <a:off x="838200" y="2362200"/>
              <a:ext cx="4724400" cy="1569660"/>
            </a:xfrm>
            <a:prstGeom prst="rect">
              <a:avLst/>
            </a:prstGeom>
            <a:noFill/>
          </p:spPr>
          <p:txBody>
            <a:bodyPr wrap="square" rtlCol="0">
              <a:spAutoFit/>
            </a:bodyPr>
            <a:lstStyle/>
            <a:p>
              <a:pPr>
                <a:buClr>
                  <a:schemeClr val="accent1">
                    <a:lumMod val="75000"/>
                  </a:schemeClr>
                </a:buClr>
              </a:pPr>
              <a:r>
                <a:rPr lang="en-US" sz="2400" b="1" dirty="0">
                  <a:latin typeface="Cambria Math" pitchFamily="18" charset="0"/>
                  <a:ea typeface="Cambria Math" pitchFamily="18" charset="0"/>
                </a:rPr>
                <a:t>BS, MS </a:t>
              </a:r>
              <a:r>
                <a:rPr lang="en-US" sz="2400" b="1" dirty="0" smtClean="0">
                  <a:latin typeface="Cambria Math" pitchFamily="18" charset="0"/>
                  <a:ea typeface="Cambria Math" pitchFamily="18" charset="0"/>
                </a:rPr>
                <a:t>Penn State graduate (1935) </a:t>
              </a:r>
            </a:p>
            <a:p>
              <a:pPr>
                <a:buClr>
                  <a:schemeClr val="accent1">
                    <a:lumMod val="75000"/>
                  </a:schemeClr>
                </a:buClr>
              </a:pPr>
              <a:endParaRPr lang="en-US" sz="2400" b="1" dirty="0" smtClean="0">
                <a:latin typeface="Cambria Math" pitchFamily="18" charset="0"/>
                <a:ea typeface="Cambria Math" pitchFamily="18" charset="0"/>
              </a:endParaRPr>
            </a:p>
            <a:p>
              <a:pPr>
                <a:buClr>
                  <a:schemeClr val="accent1">
                    <a:lumMod val="75000"/>
                  </a:schemeClr>
                </a:buClr>
              </a:pPr>
              <a:r>
                <a:rPr lang="en-US" sz="2400" b="1" dirty="0" smtClean="0">
                  <a:latin typeface="Cambria Math" pitchFamily="18" charset="0"/>
                  <a:ea typeface="Cambria Math" pitchFamily="18" charset="0"/>
                </a:rPr>
                <a:t>PhD in Education, University of Chicago (1942)</a:t>
              </a:r>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036" y="1392959"/>
            <a:ext cx="2877564" cy="3407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62000" y="4971871"/>
            <a:ext cx="7752079" cy="1569660"/>
          </a:xfrm>
          <a:prstGeom prst="rect">
            <a:avLst/>
          </a:prstGeom>
          <a:noFill/>
        </p:spPr>
        <p:txBody>
          <a:bodyPr wrap="square" rtlCol="0">
            <a:spAutoFit/>
          </a:bodyPr>
          <a:lstStyle/>
          <a:p>
            <a:pPr>
              <a:buClr>
                <a:schemeClr val="accent1">
                  <a:lumMod val="75000"/>
                </a:schemeClr>
              </a:buClr>
            </a:pPr>
            <a:r>
              <a:rPr lang="en-US" sz="2400" b="1" dirty="0">
                <a:latin typeface="Cambria Math" pitchFamily="18" charset="0"/>
                <a:ea typeface="Cambria Math" pitchFamily="18" charset="0"/>
              </a:rPr>
              <a:t>Board of Examinations at University of Chicago</a:t>
            </a:r>
          </a:p>
          <a:p>
            <a:pPr>
              <a:buClr>
                <a:schemeClr val="accent3">
                  <a:lumMod val="50000"/>
                </a:schemeClr>
              </a:buClr>
            </a:pPr>
            <a:r>
              <a:rPr lang="en-US" sz="2400" dirty="0">
                <a:latin typeface="Cambria Math" pitchFamily="18" charset="0"/>
                <a:ea typeface="Cambria Math" pitchFamily="18" charset="0"/>
              </a:rPr>
              <a:t>Develop specifications for organizing educational objectives so that they </a:t>
            </a:r>
            <a:r>
              <a:rPr lang="en-US" sz="2400" dirty="0" smtClean="0">
                <a:latin typeface="Cambria Math" pitchFamily="18" charset="0"/>
                <a:ea typeface="Cambria Math" pitchFamily="18" charset="0"/>
              </a:rPr>
              <a:t>would have a reliable </a:t>
            </a:r>
            <a:r>
              <a:rPr lang="en-US" sz="2400" dirty="0">
                <a:latin typeface="Cambria Math" pitchFamily="18" charset="0"/>
                <a:ea typeface="Cambria Math" pitchFamily="18" charset="0"/>
              </a:rPr>
              <a:t>procedure to assess students and the outcomes of educational practice</a:t>
            </a:r>
            <a:r>
              <a:rPr lang="en-US" sz="2400" dirty="0" smtClean="0">
                <a:latin typeface="Cambria Math" pitchFamily="18" charset="0"/>
                <a:ea typeface="Cambria Math" pitchFamily="18" charset="0"/>
              </a:rPr>
              <a:t>.</a:t>
            </a:r>
            <a:endParaRPr lang="en-US" dirty="0">
              <a:latin typeface="Cambria Math" pitchFamily="18" charset="0"/>
              <a:ea typeface="Cambria Math" pitchFamily="18" charset="0"/>
            </a:endParaRPr>
          </a:p>
        </p:txBody>
      </p:sp>
    </p:spTree>
    <p:extLst>
      <p:ext uri="{BB962C8B-B14F-4D97-AF65-F5344CB8AC3E}">
        <p14:creationId xmlns:p14="http://schemas.microsoft.com/office/powerpoint/2010/main" val="2536268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0892" y="304800"/>
            <a:ext cx="4582216"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The Taxonomy </a:t>
            </a:r>
          </a:p>
        </p:txBody>
      </p:sp>
      <p:sp>
        <p:nvSpPr>
          <p:cNvPr id="4" name="TextBox 3"/>
          <p:cNvSpPr txBox="1"/>
          <p:nvPr/>
        </p:nvSpPr>
        <p:spPr>
          <a:xfrm>
            <a:off x="1180193" y="2971800"/>
            <a:ext cx="6783614" cy="1384995"/>
          </a:xfrm>
          <a:prstGeom prst="rect">
            <a:avLst/>
          </a:prstGeom>
          <a:noFill/>
        </p:spPr>
        <p:txBody>
          <a:bodyPr wrap="square" rtlCol="0">
            <a:spAutoFit/>
          </a:bodyPr>
          <a:lstStyle/>
          <a:p>
            <a:r>
              <a:rPr lang="en-US" sz="2800" dirty="0" smtClean="0">
                <a:latin typeface="Cambria Math" pitchFamily="18" charset="0"/>
                <a:ea typeface="Cambria Math" pitchFamily="18" charset="0"/>
              </a:rPr>
              <a:t>To </a:t>
            </a:r>
            <a:r>
              <a:rPr lang="en-US" sz="2800" dirty="0">
                <a:latin typeface="Cambria Math" pitchFamily="18" charset="0"/>
                <a:ea typeface="Cambria Math" pitchFamily="18" charset="0"/>
              </a:rPr>
              <a:t>encourage educators to focus on all </a:t>
            </a:r>
            <a:r>
              <a:rPr lang="en-US" sz="2800" b="1" dirty="0">
                <a:latin typeface="Cambria Math" pitchFamily="18" charset="0"/>
                <a:ea typeface="Cambria Math" pitchFamily="18" charset="0"/>
              </a:rPr>
              <a:t>three</a:t>
            </a:r>
            <a:r>
              <a:rPr lang="en-US" sz="2800" dirty="0">
                <a:latin typeface="Cambria Math" pitchFamily="18" charset="0"/>
                <a:ea typeface="Cambria Math" pitchFamily="18" charset="0"/>
              </a:rPr>
              <a:t> domains to create a holistic </a:t>
            </a:r>
            <a:r>
              <a:rPr lang="en-US" sz="2800" dirty="0" smtClean="0">
                <a:latin typeface="Cambria Math" pitchFamily="18" charset="0"/>
                <a:ea typeface="Cambria Math" pitchFamily="18" charset="0"/>
              </a:rPr>
              <a:t>form </a:t>
            </a:r>
            <a:r>
              <a:rPr lang="en-US" sz="2800" dirty="0">
                <a:latin typeface="Cambria Math" pitchFamily="18" charset="0"/>
                <a:ea typeface="Cambria Math" pitchFamily="18" charset="0"/>
              </a:rPr>
              <a:t>of education</a:t>
            </a:r>
          </a:p>
        </p:txBody>
      </p:sp>
      <p:graphicFrame>
        <p:nvGraphicFramePr>
          <p:cNvPr id="9" name="Diagram 8"/>
          <p:cNvGraphicFramePr/>
          <p:nvPr>
            <p:extLst>
              <p:ext uri="{D42A27DB-BD31-4B8C-83A1-F6EECF244321}">
                <p14:modId xmlns:p14="http://schemas.microsoft.com/office/powerpoint/2010/main" val="360246850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6096000" y="1743670"/>
            <a:ext cx="2362201" cy="923330"/>
          </a:xfrm>
          <a:prstGeom prst="rect">
            <a:avLst/>
          </a:prstGeom>
          <a:noFill/>
        </p:spPr>
        <p:txBody>
          <a:bodyPr wrap="square" rtlCol="0">
            <a:spAutoFit/>
          </a:bodyPr>
          <a:lstStyle/>
          <a:p>
            <a:pPr algn="ctr"/>
            <a:r>
              <a:rPr lang="en-US" dirty="0">
                <a:latin typeface="Cambria Math" pitchFamily="18" charset="0"/>
                <a:ea typeface="Cambria Math" pitchFamily="18" charset="0"/>
              </a:rPr>
              <a:t>A</a:t>
            </a:r>
            <a:r>
              <a:rPr lang="en-US" dirty="0" smtClean="0">
                <a:latin typeface="Cambria Math" pitchFamily="18" charset="0"/>
                <a:ea typeface="Cambria Math" pitchFamily="18" charset="0"/>
              </a:rPr>
              <a:t>bility to process and use information in a meaningful way</a:t>
            </a:r>
            <a:endParaRPr lang="en-US" dirty="0"/>
          </a:p>
        </p:txBody>
      </p:sp>
      <p:sp>
        <p:nvSpPr>
          <p:cNvPr id="11" name="TextBox 10"/>
          <p:cNvSpPr txBox="1"/>
          <p:nvPr/>
        </p:nvSpPr>
        <p:spPr>
          <a:xfrm>
            <a:off x="2895600" y="5562600"/>
            <a:ext cx="3276599" cy="923330"/>
          </a:xfrm>
          <a:prstGeom prst="rect">
            <a:avLst/>
          </a:prstGeom>
          <a:noFill/>
        </p:spPr>
        <p:txBody>
          <a:bodyPr wrap="square" rtlCol="0">
            <a:spAutoFit/>
          </a:bodyPr>
          <a:lstStyle/>
          <a:p>
            <a:pPr algn="ctr"/>
            <a:r>
              <a:rPr lang="en-US" dirty="0">
                <a:latin typeface="Cambria Math" pitchFamily="18" charset="0"/>
                <a:ea typeface="Cambria Math" pitchFamily="18" charset="0"/>
              </a:rPr>
              <a:t>A</a:t>
            </a:r>
            <a:r>
              <a:rPr lang="en-US" dirty="0" smtClean="0">
                <a:latin typeface="Cambria Math" pitchFamily="18" charset="0"/>
                <a:ea typeface="Cambria Math" pitchFamily="18" charset="0"/>
              </a:rPr>
              <a:t>ttitudes and feelings that result from the learning process</a:t>
            </a:r>
            <a:endParaRPr lang="en-US" dirty="0"/>
          </a:p>
        </p:txBody>
      </p:sp>
      <p:sp>
        <p:nvSpPr>
          <p:cNvPr id="12" name="TextBox 11"/>
          <p:cNvSpPr txBox="1"/>
          <p:nvPr/>
        </p:nvSpPr>
        <p:spPr>
          <a:xfrm>
            <a:off x="838200" y="1743670"/>
            <a:ext cx="2209800" cy="646331"/>
          </a:xfrm>
          <a:prstGeom prst="rect">
            <a:avLst/>
          </a:prstGeom>
          <a:noFill/>
        </p:spPr>
        <p:txBody>
          <a:bodyPr wrap="square" rtlCol="0">
            <a:spAutoFit/>
          </a:bodyPr>
          <a:lstStyle/>
          <a:p>
            <a:pPr algn="ctr"/>
            <a:r>
              <a:rPr lang="en-US" dirty="0">
                <a:latin typeface="Cambria Math" pitchFamily="18" charset="0"/>
                <a:ea typeface="Cambria Math" pitchFamily="18" charset="0"/>
              </a:rPr>
              <a:t>M</a:t>
            </a:r>
            <a:r>
              <a:rPr lang="en-US" dirty="0" smtClean="0">
                <a:latin typeface="Cambria Math" pitchFamily="18" charset="0"/>
                <a:ea typeface="Cambria Math" pitchFamily="18" charset="0"/>
              </a:rPr>
              <a:t>anipulative or physical skills</a:t>
            </a:r>
            <a:endParaRPr lang="en-US" dirty="0"/>
          </a:p>
        </p:txBody>
      </p:sp>
    </p:spTree>
    <p:extLst>
      <p:ext uri="{BB962C8B-B14F-4D97-AF65-F5344CB8AC3E}">
        <p14:creationId xmlns:p14="http://schemas.microsoft.com/office/powerpoint/2010/main" val="113706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grpId="6" nodeType="withEffect">
                                  <p:stCondLst>
                                    <p:cond delay="0"/>
                                  </p:stCondLst>
                                  <p:childTnLst>
                                    <p:set>
                                      <p:cBhvr>
                                        <p:cTn id="8" dur="1" fill="hold">
                                          <p:stCondLst>
                                            <p:cond delay="0"/>
                                          </p:stCondLst>
                                        </p:cTn>
                                        <p:tgtEl>
                                          <p:spTgt spid="9">
                                            <p:graphicEl>
                                              <a:dgm id="{7EEBFA4E-5C13-4D1C-ACDC-CDDF0CD5E564}"/>
                                            </p:graphicEl>
                                          </p:spTgt>
                                        </p:tgtEl>
                                        <p:attrNameLst>
                                          <p:attrName>style.visibility</p:attrName>
                                        </p:attrNameLst>
                                      </p:cBhvr>
                                      <p:to>
                                        <p:strVal val="visible"/>
                                      </p:to>
                                    </p:set>
                                  </p:childTnLst>
                                </p:cTn>
                              </p:par>
                              <p:par>
                                <p:cTn id="9" presetID="1" presetClass="entr" presetSubtype="0" fill="hold" grpId="6" nodeType="withEffect">
                                  <p:stCondLst>
                                    <p:cond delay="0"/>
                                  </p:stCondLst>
                                  <p:childTnLst>
                                    <p:set>
                                      <p:cBhvr>
                                        <p:cTn id="10" dur="1" fill="hold">
                                          <p:stCondLst>
                                            <p:cond delay="0"/>
                                          </p:stCondLst>
                                        </p:cTn>
                                        <p:tgtEl>
                                          <p:spTgt spid="9">
                                            <p:graphicEl>
                                              <a:dgm id="{05A7D82E-B2B4-4E72-A0A7-AB1FAE302004}"/>
                                            </p:graphicEl>
                                          </p:spTgt>
                                        </p:tgtEl>
                                        <p:attrNameLst>
                                          <p:attrName>style.visibility</p:attrName>
                                        </p:attrNameLst>
                                      </p:cBhvr>
                                      <p:to>
                                        <p:strVal val="visible"/>
                                      </p:to>
                                    </p:set>
                                  </p:childTnLst>
                                </p:cTn>
                              </p:par>
                              <p:par>
                                <p:cTn id="11" presetID="1" presetClass="entr" presetSubtype="0" fill="hold" grpId="6" nodeType="withEffect">
                                  <p:stCondLst>
                                    <p:cond delay="0"/>
                                  </p:stCondLst>
                                  <p:childTnLst>
                                    <p:set>
                                      <p:cBhvr>
                                        <p:cTn id="12" dur="1" fill="hold">
                                          <p:stCondLst>
                                            <p:cond delay="0"/>
                                          </p:stCondLst>
                                        </p:cTn>
                                        <p:tgtEl>
                                          <p:spTgt spid="9">
                                            <p:graphicEl>
                                              <a:dgm id="{D379FB14-9695-4A6C-80AF-10676587607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autoRev="1" fill="hold" grpId="0" nodeType="clickEffect">
                                  <p:stCondLst>
                                    <p:cond delay="0"/>
                                  </p:stCondLst>
                                  <p:childTnLst>
                                    <p:animMotion origin="layout" path="M 5E-6 1.90564E-6 L 0.03091 -0.02984 " pathEditMode="relative" ptsTypes="AA">
                                      <p:cBhvr>
                                        <p:cTn id="16" dur="2000" fill="hold"/>
                                        <p:tgtEl>
                                          <p:spTgt spid="9">
                                            <p:graphicEl>
                                              <a:dgm id="{7EEBFA4E-5C13-4D1C-ACDC-CDDF0CD5E564}"/>
                                            </p:graphicEl>
                                          </p:spTgt>
                                        </p:tgtEl>
                                        <p:attrNameLst>
                                          <p:attrName>ppt_x</p:attrName>
                                          <p:attrName>ppt_y</p:attrName>
                                        </p:attrNameLst>
                                      </p:cBhvr>
                                    </p:animMotion>
                                  </p:childTnLst>
                                </p:cTn>
                              </p:par>
                              <p:par>
                                <p:cTn id="17" presetID="1" presetClass="emph" presetSubtype="2" autoRev="1" fill="hold" grpId="1" nodeType="withEffect">
                                  <p:stCondLst>
                                    <p:cond delay="0"/>
                                  </p:stCondLst>
                                  <p:childTnLst>
                                    <p:animClr clrSpc="rgb" dir="cw">
                                      <p:cBhvr>
                                        <p:cTn id="18" dur="2000" fill="hold"/>
                                        <p:tgtEl>
                                          <p:spTgt spid="9">
                                            <p:graphicEl>
                                              <a:dgm id="{7EEBFA4E-5C13-4D1C-ACDC-CDDF0CD5E564}"/>
                                            </p:graphicEl>
                                          </p:spTgt>
                                        </p:tgtEl>
                                        <p:attrNameLst>
                                          <p:attrName>fillcolor</p:attrName>
                                        </p:attrNameLst>
                                      </p:cBhvr>
                                      <p:to>
                                        <a:srgbClr val="E28700"/>
                                      </p:to>
                                    </p:animClr>
                                    <p:set>
                                      <p:cBhvr>
                                        <p:cTn id="19" dur="2000" fill="hold"/>
                                        <p:tgtEl>
                                          <p:spTgt spid="9">
                                            <p:graphicEl>
                                              <a:dgm id="{7EEBFA4E-5C13-4D1C-ACDC-CDDF0CD5E564}"/>
                                            </p:graphicEl>
                                          </p:spTgt>
                                        </p:tgtEl>
                                        <p:attrNameLst>
                                          <p:attrName>fill.type</p:attrName>
                                        </p:attrNameLst>
                                      </p:cBhvr>
                                      <p:to>
                                        <p:strVal val="solid"/>
                                      </p:to>
                                    </p:set>
                                    <p:set>
                                      <p:cBhvr>
                                        <p:cTn id="20" dur="2000" fill="hold"/>
                                        <p:tgtEl>
                                          <p:spTgt spid="9">
                                            <p:graphicEl>
                                              <a:dgm id="{7EEBFA4E-5C13-4D1C-ACDC-CDDF0CD5E564}"/>
                                            </p:graphicEl>
                                          </p:spTgt>
                                        </p:tgtEl>
                                        <p:attrNameLst>
                                          <p:attrName>fill.on</p:attrName>
                                        </p:attrNameLst>
                                      </p:cBhvr>
                                      <p:to>
                                        <p:strVal val="true"/>
                                      </p:to>
                                    </p:set>
                                  </p:childTnLst>
                                </p:cTn>
                              </p:par>
                              <p:par>
                                <p:cTn id="21" presetID="10" presetClass="entr" presetSubtype="0" fill="hold" grpId="0" nodeType="withEffect">
                                  <p:stCondLst>
                                    <p:cond delay="1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path" presetSubtype="0" accel="50000" decel="50000" autoRev="1" fill="hold" grpId="3" nodeType="clickEffect">
                                  <p:stCondLst>
                                    <p:cond delay="0"/>
                                  </p:stCondLst>
                                  <p:childTnLst>
                                    <p:animMotion origin="layout" path="M 0 2.53469E-6 L 0 0.03908 " pathEditMode="relative" rAng="0" ptsTypes="AA">
                                      <p:cBhvr>
                                        <p:cTn id="27" dur="2000" fill="hold"/>
                                        <p:tgtEl>
                                          <p:spTgt spid="9">
                                            <p:graphicEl>
                                              <a:dgm id="{05A7D82E-B2B4-4E72-A0A7-AB1FAE302004}"/>
                                            </p:graphicEl>
                                          </p:spTgt>
                                        </p:tgtEl>
                                        <p:attrNameLst>
                                          <p:attrName>ppt_x</p:attrName>
                                          <p:attrName>ppt_y</p:attrName>
                                        </p:attrNameLst>
                                      </p:cBhvr>
                                      <p:rCtr x="0" y="1943"/>
                                    </p:animMotion>
                                  </p:childTnLst>
                                </p:cTn>
                              </p:par>
                              <p:par>
                                <p:cTn id="28" presetID="1" presetClass="emph" presetSubtype="2" autoRev="1" fill="hold" grpId="2" nodeType="withEffect">
                                  <p:stCondLst>
                                    <p:cond delay="0"/>
                                  </p:stCondLst>
                                  <p:childTnLst>
                                    <p:animClr clrSpc="rgb" dir="cw">
                                      <p:cBhvr>
                                        <p:cTn id="29" dur="2000" fill="hold"/>
                                        <p:tgtEl>
                                          <p:spTgt spid="9">
                                            <p:graphicEl>
                                              <a:dgm id="{05A7D82E-B2B4-4E72-A0A7-AB1FAE302004}"/>
                                            </p:graphicEl>
                                          </p:spTgt>
                                        </p:tgtEl>
                                        <p:attrNameLst>
                                          <p:attrName>fillcolor</p:attrName>
                                        </p:attrNameLst>
                                      </p:cBhvr>
                                      <p:to>
                                        <a:srgbClr val="E28700"/>
                                      </p:to>
                                    </p:animClr>
                                    <p:set>
                                      <p:cBhvr>
                                        <p:cTn id="30" dur="2000" fill="hold"/>
                                        <p:tgtEl>
                                          <p:spTgt spid="9">
                                            <p:graphicEl>
                                              <a:dgm id="{05A7D82E-B2B4-4E72-A0A7-AB1FAE302004}"/>
                                            </p:graphicEl>
                                          </p:spTgt>
                                        </p:tgtEl>
                                        <p:attrNameLst>
                                          <p:attrName>fill.type</p:attrName>
                                        </p:attrNameLst>
                                      </p:cBhvr>
                                      <p:to>
                                        <p:strVal val="solid"/>
                                      </p:to>
                                    </p:set>
                                    <p:set>
                                      <p:cBhvr>
                                        <p:cTn id="31" dur="2000" fill="hold"/>
                                        <p:tgtEl>
                                          <p:spTgt spid="9">
                                            <p:graphicEl>
                                              <a:dgm id="{05A7D82E-B2B4-4E72-A0A7-AB1FAE302004}"/>
                                            </p:graphicEl>
                                          </p:spTgt>
                                        </p:tgtEl>
                                        <p:attrNameLst>
                                          <p:attrName>fill.on</p:attrName>
                                        </p:attrNameLst>
                                      </p:cBhvr>
                                      <p:to>
                                        <p:strVal val="true"/>
                                      </p:to>
                                    </p:set>
                                  </p:childTnLst>
                                </p:cTn>
                              </p:par>
                              <p:par>
                                <p:cTn id="32" presetID="10" presetClass="entr" presetSubtype="0" fill="hold" grpId="0"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25000" decel="25000" autoRev="1" fill="hold" grpId="4" nodeType="clickEffect">
                                  <p:stCondLst>
                                    <p:cond delay="0"/>
                                  </p:stCondLst>
                                  <p:childTnLst>
                                    <p:animMotion origin="layout" path="M 0 0 L -0.02257 -0.01688 " pathEditMode="relative" ptsTypes="AA">
                                      <p:cBhvr>
                                        <p:cTn id="38" dur="2000" fill="hold"/>
                                        <p:tgtEl>
                                          <p:spTgt spid="9">
                                            <p:graphicEl>
                                              <a:dgm id="{D379FB14-9695-4A6C-80AF-106765876078}"/>
                                            </p:graphicEl>
                                          </p:spTgt>
                                        </p:tgtEl>
                                        <p:attrNameLst>
                                          <p:attrName>ppt_x</p:attrName>
                                          <p:attrName>ppt_y</p:attrName>
                                        </p:attrNameLst>
                                      </p:cBhvr>
                                    </p:animMotion>
                                  </p:childTnLst>
                                </p:cTn>
                              </p:par>
                              <p:par>
                                <p:cTn id="39" presetID="1" presetClass="emph" presetSubtype="2" autoRev="1" fill="hold" grpId="5" nodeType="withEffect">
                                  <p:stCondLst>
                                    <p:cond delay="0"/>
                                  </p:stCondLst>
                                  <p:childTnLst>
                                    <p:animClr clrSpc="rgb" dir="cw">
                                      <p:cBhvr>
                                        <p:cTn id="40" dur="2000" fill="hold"/>
                                        <p:tgtEl>
                                          <p:spTgt spid="9">
                                            <p:graphicEl>
                                              <a:dgm id="{D379FB14-9695-4A6C-80AF-106765876078}"/>
                                            </p:graphicEl>
                                          </p:spTgt>
                                        </p:tgtEl>
                                        <p:attrNameLst>
                                          <p:attrName>fillcolor</p:attrName>
                                        </p:attrNameLst>
                                      </p:cBhvr>
                                      <p:to>
                                        <a:srgbClr val="E28700"/>
                                      </p:to>
                                    </p:animClr>
                                    <p:set>
                                      <p:cBhvr>
                                        <p:cTn id="41" dur="2000" fill="hold"/>
                                        <p:tgtEl>
                                          <p:spTgt spid="9">
                                            <p:graphicEl>
                                              <a:dgm id="{D379FB14-9695-4A6C-80AF-106765876078}"/>
                                            </p:graphicEl>
                                          </p:spTgt>
                                        </p:tgtEl>
                                        <p:attrNameLst>
                                          <p:attrName>fill.type</p:attrName>
                                        </p:attrNameLst>
                                      </p:cBhvr>
                                      <p:to>
                                        <p:strVal val="solid"/>
                                      </p:to>
                                    </p:set>
                                    <p:set>
                                      <p:cBhvr>
                                        <p:cTn id="42" dur="2000" fill="hold"/>
                                        <p:tgtEl>
                                          <p:spTgt spid="9">
                                            <p:graphicEl>
                                              <a:dgm id="{D379FB14-9695-4A6C-80AF-106765876078}"/>
                                            </p:graphicEl>
                                          </p:spTgt>
                                        </p:tgtEl>
                                        <p:attrNameLst>
                                          <p:attrName>fill.on</p:attrName>
                                        </p:attrNameLst>
                                      </p:cBhvr>
                                      <p:to>
                                        <p:strVal val="true"/>
                                      </p:to>
                                    </p:set>
                                  </p:childTnLst>
                                </p:cTn>
                              </p:par>
                              <p:par>
                                <p:cTn id="43" presetID="10" presetClass="entr" presetSubtype="0" fill="hold" grpId="0" nodeType="withEffect">
                                  <p:stCondLst>
                                    <p:cond delay="100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9" grpId="0">
        <p:bldSub>
          <a:bldDgm bld="one"/>
        </p:bldSub>
      </p:bldGraphic>
      <p:bldGraphic spid="9" grpId="1">
        <p:bldSub>
          <a:bldDgm bld="one"/>
        </p:bldSub>
      </p:bldGraphic>
      <p:bldGraphic spid="9" grpId="2">
        <p:bldSub>
          <a:bldDgm bld="one"/>
        </p:bldSub>
      </p:bldGraphic>
      <p:bldGraphic spid="9" grpId="3">
        <p:bldSub>
          <a:bldDgm bld="one"/>
        </p:bldSub>
      </p:bldGraphic>
      <p:bldGraphic spid="9" grpId="4">
        <p:bldSub>
          <a:bldDgm bld="one"/>
        </p:bldSub>
      </p:bldGraphic>
      <p:bldGraphic spid="9" grpId="5">
        <p:bldSub>
          <a:bldDgm bld="one"/>
        </p:bldSub>
      </p:bldGraphic>
      <p:bldGraphic spid="9" grpId="6">
        <p:bldSub>
          <a:bldDgm/>
        </p:bldSub>
      </p:bldGraphic>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0091" y="304800"/>
            <a:ext cx="5283819"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Cognitive Domain</a:t>
            </a:r>
            <a:endParaRPr lang="en-US" sz="5400" dirty="0">
              <a:solidFill>
                <a:schemeClr val="accent3">
                  <a:lumMod val="50000"/>
                </a:schemeClr>
              </a:solidFill>
              <a:latin typeface="Cambria Math" pitchFamily="18" charset="0"/>
              <a:ea typeface="Cambria Math" pitchFamily="18" charset="0"/>
            </a:endParaRPr>
          </a:p>
        </p:txBody>
      </p:sp>
      <p:graphicFrame>
        <p:nvGraphicFramePr>
          <p:cNvPr id="9" name="Diagram 8"/>
          <p:cNvGraphicFramePr/>
          <p:nvPr>
            <p:extLst>
              <p:ext uri="{D42A27DB-BD31-4B8C-83A1-F6EECF244321}">
                <p14:modId xmlns:p14="http://schemas.microsoft.com/office/powerpoint/2010/main" val="1081285300"/>
              </p:ext>
            </p:extLst>
          </p:nvPr>
        </p:nvGraphicFramePr>
        <p:xfrm>
          <a:off x="1219200" y="1676400"/>
          <a:ext cx="6705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Up Arrow 2"/>
          <p:cNvSpPr/>
          <p:nvPr/>
        </p:nvSpPr>
        <p:spPr>
          <a:xfrm>
            <a:off x="8153400" y="5029200"/>
            <a:ext cx="484632" cy="1005840"/>
          </a:xfrm>
          <a:prstGeom prst="up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729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4.44444E-6 -3.46821E-7 L -0.00139 -0.48393 " pathEditMode="relative" rAng="0" ptsTypes="AA">
                                      <p:cBhvr>
                                        <p:cTn id="6" dur="4000" fill="hold"/>
                                        <p:tgtEl>
                                          <p:spTgt spid="3"/>
                                        </p:tgtEl>
                                        <p:attrNameLst>
                                          <p:attrName>ppt_x</p:attrName>
                                          <p:attrName>ppt_y</p:attrName>
                                        </p:attrNameLst>
                                      </p:cBhvr>
                                      <p:rCtr x="-69" y="-24208"/>
                                    </p:animMotion>
                                  </p:childTnLst>
                                </p:cTn>
                              </p:par>
                              <p:par>
                                <p:cTn id="7" presetID="19" presetClass="emph" presetSubtype="0" fill="hold" grpId="0" nodeType="withEffect">
                                  <p:stCondLst>
                                    <p:cond delay="0"/>
                                  </p:stCondLst>
                                  <p:childTnLst>
                                    <p:animClr clrSpc="rgb" dir="cw">
                                      <p:cBhvr override="childStyle">
                                        <p:cTn id="8" dur="1000" fill="hold"/>
                                        <p:tgtEl>
                                          <p:spTgt spid="9">
                                            <p:graphicEl>
                                              <a:dgm id="{DF886AB0-CC1A-4C93-B7BB-06A9F87BDB06}"/>
                                            </p:graphicEl>
                                          </p:spTgt>
                                        </p:tgtEl>
                                        <p:attrNameLst>
                                          <p:attrName>style.color</p:attrName>
                                        </p:attrNameLst>
                                      </p:cBhvr>
                                      <p:to>
                                        <a:srgbClr val="E46C0A"/>
                                      </p:to>
                                    </p:animClr>
                                    <p:animClr clrSpc="rgb" dir="cw">
                                      <p:cBhvr>
                                        <p:cTn id="9" dur="1000" fill="hold"/>
                                        <p:tgtEl>
                                          <p:spTgt spid="9">
                                            <p:graphicEl>
                                              <a:dgm id="{DF886AB0-CC1A-4C93-B7BB-06A9F87BDB06}"/>
                                            </p:graphicEl>
                                          </p:spTgt>
                                        </p:tgtEl>
                                        <p:attrNameLst>
                                          <p:attrName>fillcolor</p:attrName>
                                        </p:attrNameLst>
                                      </p:cBhvr>
                                      <p:to>
                                        <a:srgbClr val="E46C0A"/>
                                      </p:to>
                                    </p:animClr>
                                    <p:set>
                                      <p:cBhvr>
                                        <p:cTn id="10" dur="1000" fill="hold"/>
                                        <p:tgtEl>
                                          <p:spTgt spid="9">
                                            <p:graphicEl>
                                              <a:dgm id="{DF886AB0-CC1A-4C93-B7BB-06A9F87BDB06}"/>
                                            </p:graphicEl>
                                          </p:spTgt>
                                        </p:tgtEl>
                                        <p:attrNameLst>
                                          <p:attrName>fill.type</p:attrName>
                                        </p:attrNameLst>
                                      </p:cBhvr>
                                      <p:to>
                                        <p:strVal val="solid"/>
                                      </p:to>
                                    </p:set>
                                    <p:set>
                                      <p:cBhvr>
                                        <p:cTn id="11" dur="1000" fill="hold"/>
                                        <p:tgtEl>
                                          <p:spTgt spid="9">
                                            <p:graphicEl>
                                              <a:dgm id="{DF886AB0-CC1A-4C93-B7BB-06A9F87BDB06}"/>
                                            </p:graphicEl>
                                          </p:spTgt>
                                        </p:tgtEl>
                                        <p:attrNameLst>
                                          <p:attrName>fill.on</p:attrName>
                                        </p:attrNameLst>
                                      </p:cBhvr>
                                      <p:to>
                                        <p:strVal val="true"/>
                                      </p:to>
                                    </p:set>
                                  </p:childTnLst>
                                </p:cTn>
                              </p:par>
                              <p:par>
                                <p:cTn id="12" presetID="19" presetClass="emph" presetSubtype="0" fill="hold" grpId="0" nodeType="withEffect">
                                  <p:stCondLst>
                                    <p:cond delay="1000"/>
                                  </p:stCondLst>
                                  <p:childTnLst>
                                    <p:animClr clrSpc="rgb" dir="cw">
                                      <p:cBhvr override="childStyle">
                                        <p:cTn id="13" dur="1000" fill="hold"/>
                                        <p:tgtEl>
                                          <p:spTgt spid="9">
                                            <p:graphicEl>
                                              <a:dgm id="{F81971FD-0EBD-48D8-9454-663348E68B90}"/>
                                            </p:graphicEl>
                                          </p:spTgt>
                                        </p:tgtEl>
                                        <p:attrNameLst>
                                          <p:attrName>style.color</p:attrName>
                                        </p:attrNameLst>
                                      </p:cBhvr>
                                      <p:to>
                                        <a:srgbClr val="E46C0A"/>
                                      </p:to>
                                    </p:animClr>
                                    <p:animClr clrSpc="rgb" dir="cw">
                                      <p:cBhvr>
                                        <p:cTn id="14" dur="1000" fill="hold"/>
                                        <p:tgtEl>
                                          <p:spTgt spid="9">
                                            <p:graphicEl>
                                              <a:dgm id="{F81971FD-0EBD-48D8-9454-663348E68B90}"/>
                                            </p:graphicEl>
                                          </p:spTgt>
                                        </p:tgtEl>
                                        <p:attrNameLst>
                                          <p:attrName>fillcolor</p:attrName>
                                        </p:attrNameLst>
                                      </p:cBhvr>
                                      <p:to>
                                        <a:srgbClr val="E46C0A"/>
                                      </p:to>
                                    </p:animClr>
                                    <p:set>
                                      <p:cBhvr>
                                        <p:cTn id="15" dur="1000" fill="hold"/>
                                        <p:tgtEl>
                                          <p:spTgt spid="9">
                                            <p:graphicEl>
                                              <a:dgm id="{F81971FD-0EBD-48D8-9454-663348E68B90}"/>
                                            </p:graphicEl>
                                          </p:spTgt>
                                        </p:tgtEl>
                                        <p:attrNameLst>
                                          <p:attrName>fill.type</p:attrName>
                                        </p:attrNameLst>
                                      </p:cBhvr>
                                      <p:to>
                                        <p:strVal val="solid"/>
                                      </p:to>
                                    </p:set>
                                    <p:set>
                                      <p:cBhvr>
                                        <p:cTn id="16" dur="1000" fill="hold"/>
                                        <p:tgtEl>
                                          <p:spTgt spid="9">
                                            <p:graphicEl>
                                              <a:dgm id="{F81971FD-0EBD-48D8-9454-663348E68B90}"/>
                                            </p:graphicEl>
                                          </p:spTgt>
                                        </p:tgtEl>
                                        <p:attrNameLst>
                                          <p:attrName>fill.on</p:attrName>
                                        </p:attrNameLst>
                                      </p:cBhvr>
                                      <p:to>
                                        <p:strVal val="true"/>
                                      </p:to>
                                    </p:set>
                                  </p:childTnLst>
                                </p:cTn>
                              </p:par>
                              <p:par>
                                <p:cTn id="17" presetID="19" presetClass="emph" presetSubtype="0" fill="hold" grpId="0" nodeType="withEffect">
                                  <p:stCondLst>
                                    <p:cond delay="2000"/>
                                  </p:stCondLst>
                                  <p:childTnLst>
                                    <p:animClr clrSpc="rgb" dir="cw">
                                      <p:cBhvr override="childStyle">
                                        <p:cTn id="18" dur="1000" fill="hold"/>
                                        <p:tgtEl>
                                          <p:spTgt spid="9">
                                            <p:graphicEl>
                                              <a:dgm id="{8DB5606E-AB74-45E2-91E0-361F3FCD441E}"/>
                                            </p:graphicEl>
                                          </p:spTgt>
                                        </p:tgtEl>
                                        <p:attrNameLst>
                                          <p:attrName>style.color</p:attrName>
                                        </p:attrNameLst>
                                      </p:cBhvr>
                                      <p:to>
                                        <a:srgbClr val="E46C0A"/>
                                      </p:to>
                                    </p:animClr>
                                    <p:animClr clrSpc="rgb" dir="cw">
                                      <p:cBhvr>
                                        <p:cTn id="19" dur="1000" fill="hold"/>
                                        <p:tgtEl>
                                          <p:spTgt spid="9">
                                            <p:graphicEl>
                                              <a:dgm id="{8DB5606E-AB74-45E2-91E0-361F3FCD441E}"/>
                                            </p:graphicEl>
                                          </p:spTgt>
                                        </p:tgtEl>
                                        <p:attrNameLst>
                                          <p:attrName>fillcolor</p:attrName>
                                        </p:attrNameLst>
                                      </p:cBhvr>
                                      <p:to>
                                        <a:srgbClr val="E46C0A"/>
                                      </p:to>
                                    </p:animClr>
                                    <p:set>
                                      <p:cBhvr>
                                        <p:cTn id="20" dur="1000" fill="hold"/>
                                        <p:tgtEl>
                                          <p:spTgt spid="9">
                                            <p:graphicEl>
                                              <a:dgm id="{8DB5606E-AB74-45E2-91E0-361F3FCD441E}"/>
                                            </p:graphicEl>
                                          </p:spTgt>
                                        </p:tgtEl>
                                        <p:attrNameLst>
                                          <p:attrName>fill.type</p:attrName>
                                        </p:attrNameLst>
                                      </p:cBhvr>
                                      <p:to>
                                        <p:strVal val="solid"/>
                                      </p:to>
                                    </p:set>
                                    <p:set>
                                      <p:cBhvr>
                                        <p:cTn id="21" dur="1000" fill="hold"/>
                                        <p:tgtEl>
                                          <p:spTgt spid="9">
                                            <p:graphicEl>
                                              <a:dgm id="{8DB5606E-AB74-45E2-91E0-361F3FCD441E}"/>
                                            </p:graphicEl>
                                          </p:spTgt>
                                        </p:tgtEl>
                                        <p:attrNameLst>
                                          <p:attrName>fill.on</p:attrName>
                                        </p:attrNameLst>
                                      </p:cBhvr>
                                      <p:to>
                                        <p:strVal val="true"/>
                                      </p:to>
                                    </p:set>
                                  </p:childTnLst>
                                </p:cTn>
                              </p:par>
                              <p:par>
                                <p:cTn id="22" presetID="19" presetClass="emph" presetSubtype="0" fill="hold" grpId="0" nodeType="withEffect">
                                  <p:stCondLst>
                                    <p:cond delay="3000"/>
                                  </p:stCondLst>
                                  <p:childTnLst>
                                    <p:animClr clrSpc="rgb" dir="cw">
                                      <p:cBhvr override="childStyle">
                                        <p:cTn id="23" dur="1000" fill="hold"/>
                                        <p:tgtEl>
                                          <p:spTgt spid="9">
                                            <p:graphicEl>
                                              <a:dgm id="{102461A3-6CC1-4B37-8767-B5BF750058B8}"/>
                                            </p:graphicEl>
                                          </p:spTgt>
                                        </p:tgtEl>
                                        <p:attrNameLst>
                                          <p:attrName>style.color</p:attrName>
                                        </p:attrNameLst>
                                      </p:cBhvr>
                                      <p:to>
                                        <a:srgbClr val="E46C0A"/>
                                      </p:to>
                                    </p:animClr>
                                    <p:animClr clrSpc="rgb" dir="cw">
                                      <p:cBhvr>
                                        <p:cTn id="24" dur="1000" fill="hold"/>
                                        <p:tgtEl>
                                          <p:spTgt spid="9">
                                            <p:graphicEl>
                                              <a:dgm id="{102461A3-6CC1-4B37-8767-B5BF750058B8}"/>
                                            </p:graphicEl>
                                          </p:spTgt>
                                        </p:tgtEl>
                                        <p:attrNameLst>
                                          <p:attrName>fillcolor</p:attrName>
                                        </p:attrNameLst>
                                      </p:cBhvr>
                                      <p:to>
                                        <a:srgbClr val="E46C0A"/>
                                      </p:to>
                                    </p:animClr>
                                    <p:set>
                                      <p:cBhvr>
                                        <p:cTn id="25" dur="1000" fill="hold"/>
                                        <p:tgtEl>
                                          <p:spTgt spid="9">
                                            <p:graphicEl>
                                              <a:dgm id="{102461A3-6CC1-4B37-8767-B5BF750058B8}"/>
                                            </p:graphicEl>
                                          </p:spTgt>
                                        </p:tgtEl>
                                        <p:attrNameLst>
                                          <p:attrName>fill.type</p:attrName>
                                        </p:attrNameLst>
                                      </p:cBhvr>
                                      <p:to>
                                        <p:strVal val="solid"/>
                                      </p:to>
                                    </p:set>
                                    <p:set>
                                      <p:cBhvr>
                                        <p:cTn id="26" dur="1000" fill="hold"/>
                                        <p:tgtEl>
                                          <p:spTgt spid="9">
                                            <p:graphicEl>
                                              <a:dgm id="{102461A3-6CC1-4B37-8767-B5BF750058B8}"/>
                                            </p:graphicEl>
                                          </p:spTgt>
                                        </p:tgtEl>
                                        <p:attrNameLst>
                                          <p:attrName>fill.on</p:attrName>
                                        </p:attrNameLst>
                                      </p:cBhvr>
                                      <p:to>
                                        <p:strVal val="true"/>
                                      </p:to>
                                    </p:set>
                                  </p:childTnLst>
                                </p:cTn>
                              </p:par>
                              <p:par>
                                <p:cTn id="27" presetID="19" presetClass="emph" presetSubtype="0" fill="hold" grpId="0" nodeType="withEffect">
                                  <p:stCondLst>
                                    <p:cond delay="3000"/>
                                  </p:stCondLst>
                                  <p:childTnLst>
                                    <p:animClr clrSpc="rgb" dir="cw">
                                      <p:cBhvr override="childStyle">
                                        <p:cTn id="28" dur="1000" fill="hold"/>
                                        <p:tgtEl>
                                          <p:spTgt spid="9">
                                            <p:graphicEl>
                                              <a:dgm id="{D6D3B4B2-D170-425A-AB12-C12305453062}"/>
                                            </p:graphicEl>
                                          </p:spTgt>
                                        </p:tgtEl>
                                        <p:attrNameLst>
                                          <p:attrName>style.color</p:attrName>
                                        </p:attrNameLst>
                                      </p:cBhvr>
                                      <p:to>
                                        <a:srgbClr val="E46C0A"/>
                                      </p:to>
                                    </p:animClr>
                                    <p:animClr clrSpc="rgb" dir="cw">
                                      <p:cBhvr>
                                        <p:cTn id="29" dur="1000" fill="hold"/>
                                        <p:tgtEl>
                                          <p:spTgt spid="9">
                                            <p:graphicEl>
                                              <a:dgm id="{D6D3B4B2-D170-425A-AB12-C12305453062}"/>
                                            </p:graphicEl>
                                          </p:spTgt>
                                        </p:tgtEl>
                                        <p:attrNameLst>
                                          <p:attrName>fillcolor</p:attrName>
                                        </p:attrNameLst>
                                      </p:cBhvr>
                                      <p:to>
                                        <a:srgbClr val="E46C0A"/>
                                      </p:to>
                                    </p:animClr>
                                    <p:set>
                                      <p:cBhvr>
                                        <p:cTn id="30" dur="1000" fill="hold"/>
                                        <p:tgtEl>
                                          <p:spTgt spid="9">
                                            <p:graphicEl>
                                              <a:dgm id="{D6D3B4B2-D170-425A-AB12-C12305453062}"/>
                                            </p:graphicEl>
                                          </p:spTgt>
                                        </p:tgtEl>
                                        <p:attrNameLst>
                                          <p:attrName>fill.type</p:attrName>
                                        </p:attrNameLst>
                                      </p:cBhvr>
                                      <p:to>
                                        <p:strVal val="solid"/>
                                      </p:to>
                                    </p:set>
                                    <p:set>
                                      <p:cBhvr>
                                        <p:cTn id="31" dur="1000" fill="hold"/>
                                        <p:tgtEl>
                                          <p:spTgt spid="9">
                                            <p:graphicEl>
                                              <a:dgm id="{D6D3B4B2-D170-425A-AB12-C12305453062}"/>
                                            </p:graphicEl>
                                          </p:spTgt>
                                        </p:tgtEl>
                                        <p:attrNameLst>
                                          <p:attrName>fill.on</p:attrName>
                                        </p:attrNameLst>
                                      </p:cBhvr>
                                      <p:to>
                                        <p:strVal val="true"/>
                                      </p:to>
                                    </p:set>
                                  </p:childTnLst>
                                </p:cTn>
                              </p:par>
                              <p:par>
                                <p:cTn id="32" presetID="19" presetClass="emph" presetSubtype="0" fill="hold" grpId="0" nodeType="withEffect">
                                  <p:stCondLst>
                                    <p:cond delay="3000"/>
                                  </p:stCondLst>
                                  <p:childTnLst>
                                    <p:animClr clrSpc="rgb" dir="cw">
                                      <p:cBhvr override="childStyle">
                                        <p:cTn id="33" dur="1000" fill="hold"/>
                                        <p:tgtEl>
                                          <p:spTgt spid="9">
                                            <p:graphicEl>
                                              <a:dgm id="{323065A2-0054-42BC-9DCF-DB996F3F6396}"/>
                                            </p:graphicEl>
                                          </p:spTgt>
                                        </p:tgtEl>
                                        <p:attrNameLst>
                                          <p:attrName>style.color</p:attrName>
                                        </p:attrNameLst>
                                      </p:cBhvr>
                                      <p:to>
                                        <a:srgbClr val="E46C0A"/>
                                      </p:to>
                                    </p:animClr>
                                    <p:animClr clrSpc="rgb" dir="cw">
                                      <p:cBhvr>
                                        <p:cTn id="34" dur="1000" fill="hold"/>
                                        <p:tgtEl>
                                          <p:spTgt spid="9">
                                            <p:graphicEl>
                                              <a:dgm id="{323065A2-0054-42BC-9DCF-DB996F3F6396}"/>
                                            </p:graphicEl>
                                          </p:spTgt>
                                        </p:tgtEl>
                                        <p:attrNameLst>
                                          <p:attrName>fillcolor</p:attrName>
                                        </p:attrNameLst>
                                      </p:cBhvr>
                                      <p:to>
                                        <a:srgbClr val="E46C0A"/>
                                      </p:to>
                                    </p:animClr>
                                    <p:set>
                                      <p:cBhvr>
                                        <p:cTn id="35" dur="1000" fill="hold"/>
                                        <p:tgtEl>
                                          <p:spTgt spid="9">
                                            <p:graphicEl>
                                              <a:dgm id="{323065A2-0054-42BC-9DCF-DB996F3F6396}"/>
                                            </p:graphicEl>
                                          </p:spTgt>
                                        </p:tgtEl>
                                        <p:attrNameLst>
                                          <p:attrName>fill.type</p:attrName>
                                        </p:attrNameLst>
                                      </p:cBhvr>
                                      <p:to>
                                        <p:strVal val="solid"/>
                                      </p:to>
                                    </p:set>
                                    <p:set>
                                      <p:cBhvr>
                                        <p:cTn id="36" dur="1000" fill="hold"/>
                                        <p:tgtEl>
                                          <p:spTgt spid="9">
                                            <p:graphicEl>
                                              <a:dgm id="{323065A2-0054-42BC-9DCF-DB996F3F639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137365"/>
            <a:ext cx="5533051" cy="5187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857685" y="304800"/>
            <a:ext cx="3428631"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Knowledge</a:t>
            </a:r>
            <a:endParaRPr lang="en-US" sz="5400" dirty="0">
              <a:solidFill>
                <a:schemeClr val="accent3">
                  <a:lumMod val="50000"/>
                </a:schemeClr>
              </a:solidFill>
              <a:latin typeface="Cambria Math" pitchFamily="18" charset="0"/>
              <a:ea typeface="Cambria Math" pitchFamily="18" charset="0"/>
            </a:endParaRPr>
          </a:p>
        </p:txBody>
      </p:sp>
    </p:spTree>
    <p:extLst>
      <p:ext uri="{BB962C8B-B14F-4D97-AF65-F5344CB8AC3E}">
        <p14:creationId xmlns:p14="http://schemas.microsoft.com/office/powerpoint/2010/main" val="849486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7930" y="1228130"/>
            <a:ext cx="4128141" cy="5096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180416" y="304800"/>
            <a:ext cx="4783169"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Comprehension</a:t>
            </a:r>
            <a:endParaRPr lang="en-US" sz="5400" dirty="0">
              <a:solidFill>
                <a:schemeClr val="accent3">
                  <a:lumMod val="50000"/>
                </a:schemeClr>
              </a:solidFill>
              <a:latin typeface="Cambria Math" pitchFamily="18" charset="0"/>
              <a:ea typeface="Cambria Math" pitchFamily="18" charset="0"/>
            </a:endParaRPr>
          </a:p>
        </p:txBody>
      </p:sp>
    </p:spTree>
    <p:extLst>
      <p:ext uri="{BB962C8B-B14F-4D97-AF65-F5344CB8AC3E}">
        <p14:creationId xmlns:p14="http://schemas.microsoft.com/office/powerpoint/2010/main" val="1744275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271" r="-682"/>
          <a:stretch/>
        </p:blipFill>
        <p:spPr bwMode="auto">
          <a:xfrm>
            <a:off x="222282" y="1600200"/>
            <a:ext cx="8693118"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807735" y="304800"/>
            <a:ext cx="3528530"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Application</a:t>
            </a:r>
            <a:endParaRPr lang="en-US" sz="5400" dirty="0">
              <a:solidFill>
                <a:schemeClr val="accent3">
                  <a:lumMod val="50000"/>
                </a:schemeClr>
              </a:solidFill>
              <a:latin typeface="Cambria Math" pitchFamily="18" charset="0"/>
              <a:ea typeface="Cambria Math" pitchFamily="18" charset="0"/>
            </a:endParaRPr>
          </a:p>
        </p:txBody>
      </p:sp>
    </p:spTree>
    <p:extLst>
      <p:ext uri="{BB962C8B-B14F-4D97-AF65-F5344CB8AC3E}">
        <p14:creationId xmlns:p14="http://schemas.microsoft.com/office/powerpoint/2010/main" val="3771701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31064" y="6488668"/>
            <a:ext cx="1733808" cy="369332"/>
          </a:xfrm>
          <a:prstGeom prst="rect">
            <a:avLst/>
          </a:prstGeom>
          <a:noFill/>
        </p:spPr>
        <p:txBody>
          <a:bodyPr wrap="none" rtlCol="0">
            <a:spAutoFit/>
          </a:bodyPr>
          <a:lstStyle/>
          <a:p>
            <a:r>
              <a:rPr lang="en-US" dirty="0" smtClean="0">
                <a:hlinkClick r:id="rId3"/>
              </a:rPr>
              <a:t>Lost Seasons 1-4</a:t>
            </a: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169068"/>
            <a:ext cx="6553200" cy="5392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272830" y="304800"/>
            <a:ext cx="2598340"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Analysis</a:t>
            </a:r>
            <a:endParaRPr lang="en-US" sz="5400" dirty="0">
              <a:solidFill>
                <a:schemeClr val="accent3">
                  <a:lumMod val="50000"/>
                </a:schemeClr>
              </a:solidFill>
              <a:latin typeface="Cambria Math" pitchFamily="18" charset="0"/>
              <a:ea typeface="Cambria Math" pitchFamily="18" charset="0"/>
            </a:endParaRPr>
          </a:p>
        </p:txBody>
      </p:sp>
    </p:spTree>
    <p:extLst>
      <p:ext uri="{BB962C8B-B14F-4D97-AF65-F5344CB8AC3E}">
        <p14:creationId xmlns:p14="http://schemas.microsoft.com/office/powerpoint/2010/main" val="2509147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313688"/>
            <a:ext cx="6400800" cy="5010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102239" y="304800"/>
            <a:ext cx="2939523" cy="923330"/>
          </a:xfrm>
          <a:prstGeom prst="rect">
            <a:avLst/>
          </a:prstGeom>
        </p:spPr>
        <p:txBody>
          <a:bodyPr wrap="none">
            <a:spAutoFit/>
          </a:bodyPr>
          <a:lstStyle/>
          <a:p>
            <a:r>
              <a:rPr lang="en-US" sz="5400" b="1" dirty="0" smtClean="0">
                <a:ln w="19050">
                  <a:solidFill>
                    <a:schemeClr val="tx2">
                      <a:tint val="1000"/>
                    </a:schemeClr>
                  </a:solidFill>
                  <a:prstDash val="solid"/>
                </a:ln>
                <a:solidFill>
                  <a:schemeClr val="accent3">
                    <a:lumMod val="50000"/>
                  </a:schemeClr>
                </a:solidFill>
                <a:latin typeface="Cambria Math" pitchFamily="18" charset="0"/>
                <a:ea typeface="Cambria Math" pitchFamily="18" charset="0"/>
              </a:rPr>
              <a:t>Synthesis</a:t>
            </a:r>
            <a:endParaRPr lang="en-US" sz="5400" dirty="0">
              <a:solidFill>
                <a:schemeClr val="accent3">
                  <a:lumMod val="50000"/>
                </a:schemeClr>
              </a:solidFill>
              <a:latin typeface="Cambria Math" pitchFamily="18" charset="0"/>
              <a:ea typeface="Cambria Math" pitchFamily="18" charset="0"/>
            </a:endParaRPr>
          </a:p>
        </p:txBody>
      </p:sp>
    </p:spTree>
    <p:extLst>
      <p:ext uri="{BB962C8B-B14F-4D97-AF65-F5344CB8AC3E}">
        <p14:creationId xmlns:p14="http://schemas.microsoft.com/office/powerpoint/2010/main" val="1987315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664</TotalTime>
  <Words>852</Words>
  <Application>Microsoft Office PowerPoint</Application>
  <PresentationFormat>On-screen Show (4:3)</PresentationFormat>
  <Paragraphs>103</Paragraphs>
  <Slides>12</Slides>
  <Notes>11</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Bloom’s Taxonomy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dc:creator>
  <cp:lastModifiedBy>Diana</cp:lastModifiedBy>
  <cp:revision>56</cp:revision>
  <dcterms:created xsi:type="dcterms:W3CDTF">2006-08-16T00:00:00Z</dcterms:created>
  <dcterms:modified xsi:type="dcterms:W3CDTF">2010-11-28T21:47:15Z</dcterms:modified>
</cp:coreProperties>
</file>